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3"/>
  </p:notesMasterIdLst>
  <p:sldIdLst>
    <p:sldId id="5534" r:id="rId5"/>
    <p:sldId id="598" r:id="rId6"/>
    <p:sldId id="5500" r:id="rId7"/>
    <p:sldId id="5498" r:id="rId8"/>
    <p:sldId id="5501" r:id="rId9"/>
    <p:sldId id="5520" r:id="rId10"/>
    <p:sldId id="5502" r:id="rId11"/>
    <p:sldId id="5503" r:id="rId12"/>
    <p:sldId id="5504" r:id="rId13"/>
    <p:sldId id="5506" r:id="rId14"/>
    <p:sldId id="5507" r:id="rId15"/>
    <p:sldId id="5508" r:id="rId16"/>
    <p:sldId id="5521" r:id="rId17"/>
    <p:sldId id="5531" r:id="rId18"/>
    <p:sldId id="5523" r:id="rId19"/>
    <p:sldId id="5532" r:id="rId20"/>
    <p:sldId id="5524" r:id="rId21"/>
    <p:sldId id="5533" r:id="rId22"/>
    <p:sldId id="5525" r:id="rId23"/>
    <p:sldId id="5514" r:id="rId24"/>
    <p:sldId id="5526" r:id="rId25"/>
    <p:sldId id="5516" r:id="rId26"/>
    <p:sldId id="5527" r:id="rId27"/>
    <p:sldId id="5529" r:id="rId28"/>
    <p:sldId id="5513" r:id="rId29"/>
    <p:sldId id="5528" r:id="rId30"/>
    <p:sldId id="5518" r:id="rId31"/>
    <p:sldId id="5519" r:id="rId32"/>
  </p:sldIdLst>
  <p:sldSz cx="9144000" cy="5143500" type="screen16x9"/>
  <p:notesSz cx="6805613" cy="9944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3094" userDrawn="1">
          <p15:clr>
            <a:srgbClr val="A4A3A4"/>
          </p15:clr>
        </p15:guide>
        <p15:guide id="2" orient="horz" pos="2459" userDrawn="1">
          <p15:clr>
            <a:srgbClr val="A4A3A4"/>
          </p15:clr>
        </p15:guide>
        <p15:guide id="3" orient="horz" pos="335">
          <p15:clr>
            <a:srgbClr val="A4A3A4"/>
          </p15:clr>
        </p15:guide>
        <p15:guide id="4" orient="horz" pos="1008" userDrawn="1">
          <p15:clr>
            <a:srgbClr val="A4A3A4"/>
          </p15:clr>
        </p15:guide>
        <p15:guide id="5" orient="horz" pos="282">
          <p15:clr>
            <a:srgbClr val="A4A3A4"/>
          </p15:clr>
        </p15:guide>
        <p15:guide id="6" orient="horz" pos="894" userDrawn="1">
          <p15:clr>
            <a:srgbClr val="A4A3A4"/>
          </p15:clr>
        </p15:guide>
        <p15:guide id="7" orient="horz" pos="713" userDrawn="1">
          <p15:clr>
            <a:srgbClr val="A4A3A4"/>
          </p15:clr>
        </p15:guide>
        <p15:guide id="8" orient="horz" pos="143">
          <p15:clr>
            <a:srgbClr val="A4A3A4"/>
          </p15:clr>
        </p15:guide>
        <p15:guide id="9" pos="385" userDrawn="1">
          <p15:clr>
            <a:srgbClr val="A4A3A4"/>
          </p15:clr>
        </p15:guide>
        <p15:guide id="10" pos="5375" userDrawn="1">
          <p15:clr>
            <a:srgbClr val="A4A3A4"/>
          </p15:clr>
        </p15:guide>
        <p15:guide id="11" pos="2834">
          <p15:clr>
            <a:srgbClr val="A4A3A4"/>
          </p15:clr>
        </p15:guide>
        <p15:guide id="12" pos="2925">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44" userDrawn="1">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5" roundtripDataSignature="AMtx7mg3i1mvbzwhzf0pRzBQdqKRrbID4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Jörg" initials="" lastIdx="3" clrIdx="0"/>
  <p:cmAuthor id="1" name="Flavio Dal Din" initials="" lastIdx="2" clrIdx="1"/>
  <p:cmAuthor id="2" name="Christoph Emch" initials="" lastIdx="1" clrIdx="2"/>
  <p:cmAuthor id="3" name="Nicolas Glauser" initials="" lastIdx="1" clrIdx="3"/>
  <p:cmAuthor id="4" name="Ursula Fraefel | Farner" initials="UF|F" lastIdx="1" clrIdx="4">
    <p:extLst/>
  </p:cmAuthor>
  <p:cmAuthor id="5" name="Simona Marty | Farner" initials="SM|F"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C14"/>
    <a:srgbClr val="FFFFFF"/>
    <a:srgbClr val="2DB1D5"/>
    <a:srgbClr val="0070C0"/>
    <a:srgbClr val="FF6666"/>
    <a:srgbClr val="00B0F0"/>
    <a:srgbClr val="FFC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F03B623-6D14-42FC-9715-FAE7B571A1FE}">
  <a:tblStyle styleId="{2F03B623-6D14-42FC-9715-FAE7B571A1F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5960E0C-2B79-46F0-B78E-EEEF75E3715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712" y="40"/>
      </p:cViewPr>
      <p:guideLst>
        <p:guide orient="horz" pos="3094"/>
        <p:guide orient="horz" pos="2459"/>
        <p:guide orient="horz" pos="335"/>
        <p:guide orient="horz" pos="1008"/>
        <p:guide orient="horz" pos="282"/>
        <p:guide orient="horz" pos="894"/>
        <p:guide orient="horz" pos="713"/>
        <p:guide orient="horz" pos="143"/>
        <p:guide pos="385"/>
        <p:guide pos="5375"/>
        <p:guide pos="2834"/>
        <p:guide pos="2925"/>
      </p:guideLst>
    </p:cSldViewPr>
  </p:slideViewPr>
  <p:notesTextViewPr>
    <p:cViewPr>
      <p:scale>
        <a:sx n="1" d="1"/>
        <a:sy n="1" d="1"/>
      </p:scale>
      <p:origin x="0" y="0"/>
    </p:cViewPr>
  </p:notesTextViewPr>
  <p:notesViewPr>
    <p:cSldViewPr snapToGrid="0">
      <p:cViewPr>
        <p:scale>
          <a:sx n="1" d="2"/>
          <a:sy n="1" d="2"/>
        </p:scale>
        <p:origin x="0" y="0"/>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65" Type="http://customschemas.google.com/relationships/presentationmetadata" Target="metadata"/><Relationship Id="rId366" Type="http://schemas.openxmlformats.org/officeDocument/2006/relationships/commentAuthors" Target="commentAuthor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67" Type="http://schemas.openxmlformats.org/officeDocument/2006/relationships/presProps" Target="presProps.xml"/><Relationship Id="rId368" Type="http://schemas.openxmlformats.org/officeDocument/2006/relationships/viewProps" Target="viewProps.xml"/><Relationship Id="rId369" Type="http://schemas.openxmlformats.org/officeDocument/2006/relationships/theme" Target="theme/theme1.xml"/><Relationship Id="rId3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099" cy="49720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4939" y="0"/>
            <a:ext cx="2949099" cy="49720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562" y="4723448"/>
            <a:ext cx="5444490" cy="447484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5169"/>
            <a:ext cx="2949099" cy="49720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4939" y="9445169"/>
            <a:ext cx="2949099" cy="49720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CH"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5194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t"/>
            <a:endParaRPr lang="de-CH" sz="1200" b="0" i="0" u="none" strike="noStrike" cap="none">
              <a:solidFill>
                <a:schemeClr val="dk1"/>
              </a:solidFill>
              <a:effectLst/>
              <a:latin typeface="Calibri"/>
              <a:ea typeface="Calibri"/>
              <a:cs typeface="Calibri"/>
              <a:sym typeface="Calibri"/>
            </a:endParaRPr>
          </a:p>
          <a:p>
            <a:pPr rtl="0" fontAlgn="t"/>
            <a:r>
              <a:rPr lang="de-CH" sz="1200" b="1" i="0" u="none" strike="noStrike" cap="none">
                <a:solidFill>
                  <a:schemeClr val="dk1"/>
                </a:solidFill>
                <a:effectLst/>
                <a:latin typeface="Calibri"/>
                <a:ea typeface="Calibri"/>
                <a:cs typeface="Calibri"/>
                <a:sym typeface="Calibri"/>
              </a:rPr>
              <a:t>Art. 3 Grundsätze</a:t>
            </a:r>
          </a:p>
          <a:p>
            <a:pPr rtl="0" fontAlgn="t"/>
            <a:endParaRPr lang="de-CH" sz="1200" b="0"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Revidiertes Gesetz:</a:t>
            </a:r>
          </a:p>
          <a:p>
            <a:pPr rtl="0" fontAlgn="t"/>
            <a:r>
              <a:rPr lang="de-CH" sz="1200" b="0" i="0" u="sng" strike="noStrike" cap="none">
                <a:solidFill>
                  <a:schemeClr val="dk1"/>
                </a:solidFill>
                <a:effectLst/>
                <a:latin typeface="Calibri"/>
                <a:ea typeface="Calibri"/>
                <a:cs typeface="Calibri"/>
                <a:sym typeface="Calibri"/>
              </a:rPr>
              <a:t>Die Grundsätze</a:t>
            </a:r>
            <a:r>
              <a:rPr lang="de-CH" sz="1200" b="0" i="0" u="none" strike="noStrike" cap="none">
                <a:solidFill>
                  <a:schemeClr val="dk1"/>
                </a:solidFill>
                <a:effectLst/>
                <a:latin typeface="Calibri"/>
                <a:ea typeface="Calibri"/>
                <a:cs typeface="Calibri"/>
                <a:sym typeface="Calibri"/>
              </a:rPr>
              <a:t> für die Jagdplanung in den Kantonen </a:t>
            </a:r>
            <a:r>
              <a:rPr lang="de-CH" sz="1200" b="0" i="0" u="sng" strike="noStrike" cap="none">
                <a:solidFill>
                  <a:schemeClr val="dk1"/>
                </a:solidFill>
                <a:effectLst/>
                <a:latin typeface="Calibri"/>
                <a:ea typeface="Calibri"/>
                <a:cs typeface="Calibri"/>
                <a:sym typeface="Calibri"/>
              </a:rPr>
              <a:t>werden ergänzt mit der</a:t>
            </a:r>
            <a:r>
              <a:rPr lang="de-CH" sz="1200" b="0" i="0" u="none" strike="noStrike" cap="none">
                <a:solidFill>
                  <a:schemeClr val="dk1"/>
                </a:solidFill>
                <a:effectLst/>
                <a:latin typeface="Calibri"/>
                <a:ea typeface="Calibri"/>
                <a:cs typeface="Calibri"/>
                <a:sym typeface="Calibri"/>
              </a:rPr>
              <a:t> </a:t>
            </a:r>
            <a:r>
              <a:rPr lang="de-CH" sz="1200" b="0" i="0" u="sng" strike="noStrike" cap="none">
                <a:solidFill>
                  <a:schemeClr val="dk1"/>
                </a:solidFill>
                <a:effectLst/>
                <a:latin typeface="Calibri"/>
                <a:ea typeface="Calibri"/>
                <a:cs typeface="Calibri"/>
                <a:sym typeface="Calibri"/>
              </a:rPr>
              <a:t>Pflicht zur Berücksichtigung des</a:t>
            </a:r>
            <a:r>
              <a:rPr lang="de-CH" sz="1200" b="0" i="0" u="none" strike="noStrike" cap="none">
                <a:solidFill>
                  <a:schemeClr val="dk1"/>
                </a:solidFill>
                <a:effectLst/>
                <a:latin typeface="Calibri"/>
                <a:ea typeface="Calibri"/>
                <a:cs typeface="Calibri"/>
                <a:sym typeface="Calibri"/>
              </a:rPr>
              <a:t> </a:t>
            </a:r>
            <a:r>
              <a:rPr lang="de-CH" sz="1200" b="0" i="0" u="sng" strike="noStrike" cap="none">
                <a:solidFill>
                  <a:schemeClr val="dk1"/>
                </a:solidFill>
                <a:effectLst/>
                <a:latin typeface="Calibri"/>
                <a:ea typeface="Calibri"/>
                <a:cs typeface="Calibri"/>
                <a:sym typeface="Calibri"/>
              </a:rPr>
              <a:t>Tierschutzes, der Tiergesundheit, der Nachhaltigkeit und</a:t>
            </a:r>
            <a:r>
              <a:rPr lang="de-CH" sz="1200" b="0" i="0" u="none" strike="noStrike" cap="none">
                <a:solidFill>
                  <a:schemeClr val="dk1"/>
                </a:solidFill>
                <a:effectLst/>
                <a:latin typeface="Calibri"/>
                <a:ea typeface="Calibri"/>
                <a:cs typeface="Calibri"/>
                <a:sym typeface="Calibri"/>
              </a:rPr>
              <a:t> </a:t>
            </a:r>
            <a:r>
              <a:rPr lang="de-CH" sz="1200" b="0" i="0" u="sng" strike="noStrike" cap="none">
                <a:solidFill>
                  <a:schemeClr val="dk1"/>
                </a:solidFill>
                <a:effectLst/>
                <a:latin typeface="Calibri"/>
                <a:ea typeface="Calibri"/>
                <a:cs typeface="Calibri"/>
                <a:sym typeface="Calibri"/>
              </a:rPr>
              <a:t>zur</a:t>
            </a:r>
          </a:p>
          <a:p>
            <a:pPr rtl="0" fontAlgn="t"/>
            <a:r>
              <a:rPr lang="de-CH" sz="1200" b="0" i="0" u="sng" strike="noStrike" cap="none">
                <a:solidFill>
                  <a:schemeClr val="dk1"/>
                </a:solidFill>
                <a:effectLst/>
                <a:latin typeface="Calibri"/>
                <a:ea typeface="Calibri"/>
                <a:cs typeface="Calibri"/>
                <a:sym typeface="Calibri"/>
              </a:rPr>
              <a:t>interkantonalen Koordination</a:t>
            </a:r>
            <a:r>
              <a:rPr lang="de-CH" sz="1200" b="0" i="0" u="none" strike="noStrike" cap="none">
                <a:solidFill>
                  <a:schemeClr val="dk1"/>
                </a:solidFill>
                <a:effectLst/>
                <a:latin typeface="Calibri"/>
                <a:ea typeface="Calibri"/>
                <a:cs typeface="Calibri"/>
                <a:sym typeface="Calibri"/>
              </a:rPr>
              <a:t>.</a:t>
            </a:r>
          </a:p>
          <a:p>
            <a:pPr marL="457200" marR="0" lvl="0" indent="-228600" algn="l" defTabSz="914400" rtl="0" eaLnBrk="1" fontAlgn="t" latinLnBrk="0" hangingPunct="1">
              <a:lnSpc>
                <a:spcPct val="100000"/>
              </a:lnSpc>
              <a:spcBef>
                <a:spcPts val="0"/>
              </a:spcBef>
              <a:spcAft>
                <a:spcPts val="0"/>
              </a:spcAft>
              <a:buClr>
                <a:srgbClr val="000000"/>
              </a:buClr>
              <a:buSzPts val="1400"/>
              <a:buFont typeface="Arial"/>
              <a:buNone/>
              <a:tabLst/>
              <a:defRPr/>
            </a:pPr>
            <a:endParaRPr lang="de-CH" sz="1200" b="0" i="0" u="none" strike="noStrike" cap="none">
              <a:solidFill>
                <a:schemeClr val="dk1"/>
              </a:solidFill>
              <a:effectLst/>
              <a:latin typeface="Calibri"/>
              <a:ea typeface="Calibri"/>
              <a:cs typeface="Calibri"/>
              <a:sym typeface="Calibri"/>
            </a:endParaRPr>
          </a:p>
          <a:p>
            <a:pPr marL="457200" marR="0" lvl="0" indent="-228600" algn="l" defTabSz="914400" rtl="0" eaLnBrk="1" fontAlgn="t" latinLnBrk="0" hangingPunct="1">
              <a:lnSpc>
                <a:spcPct val="100000"/>
              </a:lnSpc>
              <a:spcBef>
                <a:spcPts val="0"/>
              </a:spcBef>
              <a:spcAft>
                <a:spcPts val="0"/>
              </a:spcAft>
              <a:buClr>
                <a:srgbClr val="000000"/>
              </a:buClr>
              <a:buSzPts val="1400"/>
              <a:buFont typeface="Arial"/>
              <a:buNone/>
              <a:tabLst/>
              <a:defRPr/>
            </a:pPr>
            <a:r>
              <a:rPr lang="de-CH" sz="1200" b="1" i="0" u="none" strike="noStrike" cap="none">
                <a:solidFill>
                  <a:schemeClr val="dk1"/>
                </a:solidFill>
                <a:effectLst/>
                <a:latin typeface="Calibri"/>
                <a:ea typeface="Calibri"/>
                <a:cs typeface="Calibri"/>
                <a:sym typeface="Calibri"/>
              </a:rPr>
              <a:t>Art. 5 Jagdbare Arten und Schonzeiten</a:t>
            </a:r>
          </a:p>
          <a:p>
            <a:pPr rtl="0" fontAlgn="t"/>
            <a:endParaRPr lang="de-CH" sz="1200" b="0"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Bestehendes Gesetz:</a:t>
            </a:r>
          </a:p>
          <a:p>
            <a:pPr rtl="0" fontAlgn="t"/>
            <a:r>
              <a:rPr lang="de-CH" sz="1200" b="0" i="0" u="none" strike="noStrike" cap="none">
                <a:solidFill>
                  <a:schemeClr val="dk1"/>
                </a:solidFill>
                <a:effectLst/>
                <a:latin typeface="Calibri"/>
                <a:ea typeface="Calibri"/>
                <a:cs typeface="Calibri"/>
                <a:sym typeface="Calibri"/>
              </a:rPr>
              <a:t>Heute sind 15 Wildentenarten jagdbar.</a:t>
            </a:r>
          </a:p>
          <a:p>
            <a:pPr rtl="0" fontAlgn="t"/>
            <a:r>
              <a:rPr lang="de-CH" sz="1200" b="0" i="0" u="none" strike="noStrike" cap="none">
                <a:solidFill>
                  <a:schemeClr val="dk1"/>
                </a:solidFill>
                <a:effectLst/>
                <a:latin typeface="Calibri"/>
                <a:ea typeface="Calibri"/>
                <a:cs typeface="Calibri"/>
                <a:sym typeface="Calibri"/>
              </a:rPr>
              <a:t>Die Waldschnepfe ist heute 3 Monate lang jagdbar.</a:t>
            </a:r>
          </a:p>
          <a:p>
            <a:pPr rtl="0" fontAlgn="t"/>
            <a:endParaRPr lang="de-CH" sz="1200" b="0"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Revidiertes Gesetz:</a:t>
            </a:r>
          </a:p>
          <a:p>
            <a:pPr rtl="0" fontAlgn="t"/>
            <a:r>
              <a:rPr lang="de-CH" sz="1200" b="0" i="0" u="sng" strike="noStrike" cap="none">
                <a:solidFill>
                  <a:schemeClr val="dk1"/>
                </a:solidFill>
                <a:effectLst/>
                <a:latin typeface="Calibri"/>
                <a:ea typeface="Calibri"/>
                <a:cs typeface="Calibri"/>
                <a:sym typeface="Calibri"/>
              </a:rPr>
              <a:t>Neu werden 12 Wildentenarten geschützt </a:t>
            </a:r>
            <a:r>
              <a:rPr lang="de-CH" sz="1200" b="0" i="0" u="none" strike="noStrike" cap="none">
                <a:solidFill>
                  <a:schemeClr val="dk1"/>
                </a:solidFill>
                <a:effectLst/>
                <a:latin typeface="Calibri"/>
                <a:ea typeface="Calibri"/>
                <a:cs typeface="Calibri"/>
                <a:sym typeface="Calibri"/>
              </a:rPr>
              <a:t>und es bleiben nur noch 3 jagdbar.</a:t>
            </a:r>
          </a:p>
          <a:p>
            <a:pPr rtl="0" fontAlgn="t"/>
            <a:r>
              <a:rPr lang="de-CH" sz="1200" b="0" i="0" u="none" strike="noStrike" cap="none">
                <a:solidFill>
                  <a:schemeClr val="dk1"/>
                </a:solidFill>
                <a:effectLst/>
                <a:latin typeface="Calibri"/>
                <a:ea typeface="Calibri"/>
                <a:cs typeface="Calibri"/>
                <a:sym typeface="Calibri"/>
              </a:rPr>
              <a:t>Die Waldschnepfe ist nur noch 2 Monate lang jagdbar.</a:t>
            </a:r>
          </a:p>
          <a:p>
            <a:pPr rtl="0" fontAlgn="t"/>
            <a:endParaRPr lang="de-CH" sz="1200" b="0" i="0" u="none" strike="noStrike" cap="none">
              <a:solidFill>
                <a:schemeClr val="dk1"/>
              </a:solidFill>
              <a:effectLst/>
              <a:latin typeface="Calibri"/>
              <a:ea typeface="Calibri"/>
              <a:cs typeface="Calibri"/>
              <a:sym typeface="Calibri"/>
            </a:endParaRPr>
          </a:p>
          <a:p>
            <a:pPr rtl="0" fontAlgn="t"/>
            <a:r>
              <a:rPr lang="de-CH" sz="1200" b="1" i="0" u="none" strike="noStrike" cap="none">
                <a:solidFill>
                  <a:schemeClr val="dk1"/>
                </a:solidFill>
                <a:effectLst/>
                <a:latin typeface="Calibri"/>
                <a:ea typeface="Calibri"/>
                <a:cs typeface="Calibri"/>
                <a:sym typeface="Calibri"/>
              </a:rPr>
              <a:t>Art. 5 Abs. 3 Nicht einheimische Arten</a:t>
            </a:r>
          </a:p>
          <a:p>
            <a:pPr rtl="0" fontAlgn="t"/>
            <a:endParaRPr lang="de-CH" sz="1200" b="1"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Revidiertes Gesetz:</a:t>
            </a:r>
          </a:p>
          <a:p>
            <a:pPr rtl="0" fontAlgn="t"/>
            <a:r>
              <a:rPr lang="de-CH" sz="1200" b="0" i="0" u="sng" strike="noStrike" cap="none">
                <a:solidFill>
                  <a:schemeClr val="dk1"/>
                </a:solidFill>
                <a:effectLst/>
                <a:latin typeface="Calibri"/>
                <a:ea typeface="Calibri"/>
                <a:cs typeface="Calibri"/>
                <a:sym typeface="Calibri"/>
              </a:rPr>
              <a:t>Der Umgang mit nicht einheimischen Arten wird besser organisiert. </a:t>
            </a:r>
            <a:r>
              <a:rPr lang="de-CH" sz="1200" b="0" i="0" u="none" strike="noStrike" cap="none">
                <a:solidFill>
                  <a:schemeClr val="dk1"/>
                </a:solidFill>
                <a:effectLst/>
                <a:latin typeface="Calibri"/>
                <a:ea typeface="Calibri"/>
                <a:cs typeface="Calibri"/>
                <a:sym typeface="Calibri"/>
              </a:rPr>
              <a:t>Die Kantone erhalten mehr Freiräume bei deren Eindämmung und Bekämpfung.</a:t>
            </a:r>
          </a:p>
          <a:p>
            <a:endParaRPr lang="de-CH"/>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smtClean="0">
                <a:solidFill>
                  <a:schemeClr val="dk1"/>
                </a:solidFill>
                <a:latin typeface="Calibri"/>
                <a:ea typeface="Calibri"/>
                <a:cs typeface="Calibri"/>
                <a:sym typeface="Calibri"/>
              </a:rPr>
              <a:t>7</a:t>
            </a:fld>
            <a:endParaRPr lang="de-CH"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3182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t"/>
            <a:endParaRPr lang="de-CH" sz="1200" b="0" i="0" u="none" strike="noStrike" cap="none">
              <a:solidFill>
                <a:schemeClr val="dk1"/>
              </a:solidFill>
              <a:effectLst/>
              <a:latin typeface="Calibri"/>
              <a:ea typeface="Calibri"/>
              <a:cs typeface="Calibri"/>
              <a:sym typeface="Calibri"/>
            </a:endParaRPr>
          </a:p>
          <a:p>
            <a:pPr rtl="0" fontAlgn="t"/>
            <a:r>
              <a:rPr lang="de-CH" sz="1200" b="1" i="0" u="none" strike="noStrike" cap="none">
                <a:solidFill>
                  <a:schemeClr val="dk1"/>
                </a:solidFill>
                <a:effectLst/>
                <a:latin typeface="Calibri"/>
                <a:ea typeface="Calibri"/>
                <a:cs typeface="Calibri"/>
                <a:sym typeface="Calibri"/>
              </a:rPr>
              <a:t>Art. 5 Abs. 6 Jagdbare Arten und Schonzeiten</a:t>
            </a:r>
          </a:p>
          <a:p>
            <a:pPr rtl="0" fontAlgn="t"/>
            <a:endParaRPr lang="de-CH" sz="1200" b="1"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Bestehendes Gesetz:</a:t>
            </a:r>
          </a:p>
          <a:p>
            <a:pPr rtl="0" fontAlgn="t"/>
            <a:r>
              <a:rPr lang="de-CH" sz="1200" b="0" i="0" u="none" strike="noStrike" cap="none">
                <a:solidFill>
                  <a:schemeClr val="dk1"/>
                </a:solidFill>
                <a:effectLst/>
                <a:latin typeface="Calibri"/>
                <a:ea typeface="Calibri"/>
                <a:cs typeface="Calibri"/>
                <a:sym typeface="Calibri"/>
              </a:rPr>
              <a:t>Der Bundesrat kann in der Verordnung (d.h. ohne Parlamentsbeschluss und ohne Referendumsmöglichkeit) geschützte Arten (z.B. Wolf) zu jagdbaren erklären.</a:t>
            </a:r>
          </a:p>
          <a:p>
            <a:pPr rtl="0" fontAlgn="t"/>
            <a:endParaRPr lang="de-CH" sz="1200" b="0"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Revidiertes Gesetz:</a:t>
            </a:r>
          </a:p>
          <a:p>
            <a:pPr rtl="0" fontAlgn="t"/>
            <a:r>
              <a:rPr lang="de-CH" sz="1200" b="0" i="0" u="none" strike="noStrike" cap="none">
                <a:solidFill>
                  <a:schemeClr val="dk1"/>
                </a:solidFill>
                <a:effectLst/>
                <a:latin typeface="Calibri"/>
                <a:ea typeface="Calibri"/>
                <a:cs typeface="Calibri"/>
                <a:sym typeface="Calibri"/>
              </a:rPr>
              <a:t>Die Jagdbarkeitserklärung von geschützten Arten ist die alleinige Kompetenz des Parlaments</a:t>
            </a:r>
            <a:r>
              <a:rPr lang="de-CH" sz="1200" b="0" i="0" u="sng" strike="noStrike" cap="none">
                <a:solidFill>
                  <a:schemeClr val="dk1"/>
                </a:solidFill>
                <a:effectLst/>
                <a:latin typeface="Calibri"/>
                <a:ea typeface="Calibri"/>
                <a:cs typeface="Calibri"/>
                <a:sym typeface="Calibri"/>
              </a:rPr>
              <a:t>. Der Bundesrat kann nicht mehr «geschützte Arten» zu «jagdbaren Arten» erklären.</a:t>
            </a:r>
            <a:endParaRPr lang="de-CH" sz="1200" b="0"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Der Bundesrat kann aber bestimmte «geschützte Arten» auf die Liste der grundsätzlich «bestandsregulierbaren Arten» nach Art. 7a setzen: die 7a- Arten bleiben aber</a:t>
            </a:r>
          </a:p>
          <a:p>
            <a:pPr rtl="0" fontAlgn="t"/>
            <a:r>
              <a:rPr lang="de-CH" sz="1200" b="0" i="0" u="none" strike="noStrike" cap="none">
                <a:solidFill>
                  <a:schemeClr val="dk1"/>
                </a:solidFill>
                <a:effectLst/>
                <a:latin typeface="Calibri"/>
                <a:ea typeface="Calibri"/>
                <a:cs typeface="Calibri"/>
                <a:sym typeface="Calibri"/>
              </a:rPr>
              <a:t>«geschützte Tierarten».</a:t>
            </a:r>
          </a:p>
          <a:p>
            <a:pPr rtl="0" fontAlgn="t"/>
            <a:endParaRPr lang="de-CH" sz="1200" b="1" i="0" u="none" strike="noStrike" cap="none">
              <a:solidFill>
                <a:schemeClr val="dk1"/>
              </a:solidFill>
              <a:effectLst/>
              <a:latin typeface="Calibri"/>
              <a:ea typeface="Calibri"/>
              <a:cs typeface="Calibri"/>
              <a:sym typeface="Calibri"/>
            </a:endParaRPr>
          </a:p>
          <a:p>
            <a:pPr rtl="0" fontAlgn="t"/>
            <a:r>
              <a:rPr lang="de-CH" sz="1200" b="1" i="0" u="none" strike="noStrike" cap="none">
                <a:solidFill>
                  <a:schemeClr val="dk1"/>
                </a:solidFill>
                <a:effectLst/>
                <a:latin typeface="Calibri"/>
                <a:ea typeface="Calibri"/>
                <a:cs typeface="Calibri"/>
                <a:sym typeface="Calibri"/>
              </a:rPr>
              <a:t>Art. 7 Abs. 2 und Art. 12 Abs. 4 Artenschutz</a:t>
            </a:r>
          </a:p>
          <a:p>
            <a:pPr rtl="0" fontAlgn="t"/>
            <a:endParaRPr lang="de-CH" sz="1200" b="0"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Bestehendes Gesetz:</a:t>
            </a:r>
          </a:p>
          <a:p>
            <a:pPr rtl="0" fontAlgn="t"/>
            <a:r>
              <a:rPr lang="de-CH" sz="1200" b="0" i="0" u="none" strike="noStrike" cap="none">
                <a:solidFill>
                  <a:schemeClr val="dk1"/>
                </a:solidFill>
                <a:effectLst/>
                <a:latin typeface="Calibri"/>
                <a:ea typeface="Calibri"/>
                <a:cs typeface="Calibri"/>
                <a:sym typeface="Calibri"/>
              </a:rPr>
              <a:t>Die Kantone können mit vorheriger Zustimmung des BAFU den Abschuss sämtlicher geschützter Wildtierarten vorsehen, soweit der Schutz der Lebensräume oder die Erhaltung</a:t>
            </a:r>
          </a:p>
          <a:p>
            <a:pPr rtl="0" fontAlgn="t"/>
            <a:r>
              <a:rPr lang="de-CH" sz="1200" b="0" i="0" u="none" strike="noStrike" cap="none">
                <a:solidFill>
                  <a:schemeClr val="dk1"/>
                </a:solidFill>
                <a:effectLst/>
                <a:latin typeface="Calibri"/>
                <a:ea typeface="Calibri"/>
                <a:cs typeface="Calibri"/>
                <a:sym typeface="Calibri"/>
              </a:rPr>
              <a:t>der Artenvielfalt oder die Verhütung von grossem Schaden oder eine Gefährdung es verlangen. Heute sind alle geschützten Tierarten </a:t>
            </a:r>
            <a:r>
              <a:rPr lang="de-CH" sz="1200" b="0" i="0" u="none" strike="noStrike" cap="none" err="1">
                <a:solidFill>
                  <a:schemeClr val="dk1"/>
                </a:solidFill>
                <a:effectLst/>
                <a:latin typeface="Calibri"/>
                <a:ea typeface="Calibri"/>
                <a:cs typeface="Calibri"/>
                <a:sym typeface="Calibri"/>
              </a:rPr>
              <a:t>bestandesregulierbar</a:t>
            </a:r>
            <a:r>
              <a:rPr lang="de-CH" sz="1200" b="0" i="0" u="none" strike="noStrike" cap="none">
                <a:solidFill>
                  <a:schemeClr val="dk1"/>
                </a:solidFill>
                <a:effectLst/>
                <a:latin typeface="Calibri"/>
                <a:ea typeface="Calibri"/>
                <a:cs typeface="Calibri"/>
                <a:sym typeface="Calibri"/>
              </a:rPr>
              <a:t>.</a:t>
            </a:r>
          </a:p>
          <a:p>
            <a:pPr rtl="0" fontAlgn="t"/>
            <a:endParaRPr lang="de-CH" sz="1200" b="0"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Revidiertes Gesetz:</a:t>
            </a:r>
          </a:p>
          <a:p>
            <a:pPr rtl="0" fontAlgn="t"/>
            <a:r>
              <a:rPr lang="de-CH" sz="1200" b="0" i="0" u="none" strike="noStrike" cap="none">
                <a:solidFill>
                  <a:schemeClr val="dk1"/>
                </a:solidFill>
                <a:effectLst/>
                <a:latin typeface="Calibri"/>
                <a:ea typeface="Calibri"/>
                <a:cs typeface="Calibri"/>
                <a:sym typeface="Calibri"/>
              </a:rPr>
              <a:t>Die beiden Artikel werden gestrichen und ersetzt mit dem Art. 7a. </a:t>
            </a:r>
            <a:r>
              <a:rPr lang="de-CH" sz="1200" b="0" i="0" u="sng" strike="noStrike" cap="none">
                <a:solidFill>
                  <a:schemeClr val="dk1"/>
                </a:solidFill>
                <a:effectLst/>
                <a:latin typeface="Calibri"/>
                <a:ea typeface="Calibri"/>
                <a:cs typeface="Calibri"/>
                <a:sym typeface="Calibri"/>
              </a:rPr>
              <a:t>Die Liste der grundsätzlich regulierbaren geschützten Arten wird eingegrenzt auf einige wenige Arten, </a:t>
            </a:r>
            <a:r>
              <a:rPr lang="de-CH" sz="1200" b="0" i="0" u="none" strike="noStrike" cap="none">
                <a:solidFill>
                  <a:schemeClr val="dk1"/>
                </a:solidFill>
                <a:effectLst/>
                <a:latin typeface="Calibri"/>
                <a:ea typeface="Calibri"/>
                <a:cs typeface="Calibri"/>
                <a:sym typeface="Calibri"/>
              </a:rPr>
              <a:t>Zur Zeit</a:t>
            </a:r>
          </a:p>
          <a:p>
            <a:pPr rtl="0" fontAlgn="t"/>
            <a:r>
              <a:rPr lang="de-CH" sz="1200" b="0" i="0" u="none" strike="noStrike" cap="none">
                <a:solidFill>
                  <a:schemeClr val="dk1"/>
                </a:solidFill>
                <a:effectLst/>
                <a:latin typeface="Calibri"/>
                <a:ea typeface="Calibri"/>
                <a:cs typeface="Calibri"/>
                <a:sym typeface="Calibri"/>
              </a:rPr>
              <a:t>Steinbock, Wolf und Höckerschwan</a:t>
            </a:r>
          </a:p>
          <a:p>
            <a:endParaRPr lang="de-CH"/>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smtClean="0">
                <a:solidFill>
                  <a:schemeClr val="dk1"/>
                </a:solidFill>
                <a:latin typeface="Calibri"/>
                <a:ea typeface="Calibri"/>
                <a:cs typeface="Calibri"/>
                <a:sym typeface="Calibri"/>
              </a:rPr>
              <a:t>8</a:t>
            </a:fld>
            <a:endParaRPr lang="de-CH"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345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67945">
              <a:spcAft>
                <a:spcPts val="0"/>
              </a:spcAft>
            </a:pPr>
            <a:r>
              <a:rPr lang="de-CH" sz="1200" b="1">
                <a:effectLst/>
                <a:latin typeface="Calibri"/>
                <a:ea typeface="Arial" panose="020B0604020202020204" pitchFamily="34" charset="0"/>
                <a:cs typeface="Times New Roman"/>
              </a:rPr>
              <a:t>Art. 7a Abs. 1 &amp;</a:t>
            </a:r>
            <a:r>
              <a:rPr lang="de-CH" sz="1200" b="1" spc="-20">
                <a:effectLst/>
                <a:latin typeface="Calibri"/>
                <a:ea typeface="Arial" panose="020B0604020202020204" pitchFamily="34" charset="0"/>
                <a:cs typeface="Times New Roman"/>
              </a:rPr>
              <a:t> </a:t>
            </a:r>
            <a:r>
              <a:rPr lang="de-CH" sz="1200" b="1">
                <a:effectLst/>
                <a:latin typeface="Calibri"/>
                <a:ea typeface="Arial" panose="020B0604020202020204" pitchFamily="34" charset="0"/>
                <a:cs typeface="Times New Roman"/>
              </a:rPr>
              <a:t>2 Regulierung der Bestände bestimmter geschützter</a:t>
            </a:r>
            <a:r>
              <a:rPr lang="de-CH" sz="1200" b="1" spc="-45">
                <a:effectLst/>
                <a:latin typeface="Calibri"/>
                <a:ea typeface="Arial" panose="020B0604020202020204" pitchFamily="34" charset="0"/>
                <a:cs typeface="Times New Roman"/>
              </a:rPr>
              <a:t> </a:t>
            </a:r>
            <a:r>
              <a:rPr lang="de-CH" sz="1200" b="1">
                <a:effectLst/>
                <a:latin typeface="Calibri"/>
                <a:ea typeface="Arial" panose="020B0604020202020204" pitchFamily="34" charset="0"/>
                <a:cs typeface="Times New Roman"/>
              </a:rPr>
              <a:t>Arten</a:t>
            </a:r>
          </a:p>
          <a:p>
            <a:pPr marL="67945">
              <a:spcAft>
                <a:spcPts val="0"/>
              </a:spcAft>
            </a:pPr>
            <a:endParaRPr lang="de-CH" sz="1200" b="1">
              <a:effectLst/>
              <a:latin typeface="Calibri"/>
              <a:ea typeface="Arial" panose="020B0604020202020204" pitchFamily="34" charset="0"/>
              <a:cs typeface="Times New Roman"/>
            </a:endParaRPr>
          </a:p>
          <a:p>
            <a:pPr marL="67945">
              <a:spcAft>
                <a:spcPts val="0"/>
              </a:spcAft>
            </a:pPr>
            <a:r>
              <a:rPr lang="de-CH" sz="1200" b="0">
                <a:effectLst/>
                <a:latin typeface="Calibri"/>
                <a:ea typeface="Arial" panose="020B0604020202020204" pitchFamily="34" charset="0"/>
                <a:cs typeface="Times New Roman"/>
              </a:rPr>
              <a:t>Revidiertes Gesetz:</a:t>
            </a:r>
          </a:p>
          <a:p>
            <a:pPr marL="67945" marR="151130">
              <a:lnSpc>
                <a:spcPct val="102000"/>
              </a:lnSpc>
              <a:spcAft>
                <a:spcPts val="0"/>
              </a:spcAft>
            </a:pPr>
            <a:r>
              <a:rPr lang="de-CH" sz="1200">
                <a:effectLst/>
                <a:latin typeface="Calibri"/>
                <a:ea typeface="Arial" panose="020B0604020202020204" pitchFamily="34" charset="0"/>
                <a:cs typeface="Times New Roman"/>
              </a:rPr>
              <a:t>Zum Schutz der Lebensräume und zur Erhaltung der Artenvielfalt, sowie zur Verhütung von Schaden oder einer konkreten Gefährdung von Menschen </a:t>
            </a:r>
            <a:r>
              <a:rPr lang="de-CH" sz="1200" u="sng">
                <a:effectLst/>
                <a:latin typeface="Calibri"/>
                <a:ea typeface="Arial" panose="020B0604020202020204" pitchFamily="34" charset="0"/>
                <a:cs typeface="Times New Roman"/>
              </a:rPr>
              <a:t>können die Kantone nach</a:t>
            </a:r>
          </a:p>
          <a:p>
            <a:pPr marL="67945" marR="151130">
              <a:lnSpc>
                <a:spcPct val="102000"/>
              </a:lnSpc>
              <a:spcAft>
                <a:spcPts val="0"/>
              </a:spcAft>
            </a:pPr>
            <a:r>
              <a:rPr lang="de-CH" sz="1200" u="sng">
                <a:effectLst/>
                <a:latin typeface="Calibri"/>
                <a:ea typeface="Arial" panose="020B0604020202020204" pitchFamily="34" charset="0"/>
                <a:cs typeface="Times New Roman"/>
              </a:rPr>
              <a:t>Anhörung des BAFU Steinbock-, Wolf- und Höckerschwan-Bestände regulieren, bevor grosse Probleme entstanden sind.</a:t>
            </a:r>
          </a:p>
          <a:p>
            <a:pPr>
              <a:spcBef>
                <a:spcPts val="10"/>
              </a:spcBef>
              <a:spcAft>
                <a:spcPts val="0"/>
              </a:spcAft>
            </a:pPr>
            <a:endParaRPr lang="de-CH" sz="1200">
              <a:effectLst/>
              <a:latin typeface="Calibri"/>
              <a:ea typeface="Arial" panose="020B0604020202020204" pitchFamily="34" charset="0"/>
              <a:cs typeface="Times New Roman"/>
            </a:endParaRPr>
          </a:p>
          <a:p>
            <a:pPr marL="67945" marR="77470">
              <a:lnSpc>
                <a:spcPct val="102000"/>
              </a:lnSpc>
              <a:spcAft>
                <a:spcPts val="0"/>
              </a:spcAft>
            </a:pPr>
            <a:r>
              <a:rPr lang="de-CH" sz="1200">
                <a:effectLst/>
                <a:latin typeface="Calibri"/>
                <a:ea typeface="Arial" panose="020B0604020202020204" pitchFamily="34" charset="0"/>
                <a:cs typeface="Times New Roman"/>
              </a:rPr>
              <a:t>Die Bestandsregulationsmassnahmen (Entfernen von Gelegen, Abschuss einer Anzahl Tiere) </a:t>
            </a:r>
            <a:r>
              <a:rPr lang="de-CH" sz="1200" u="sng">
                <a:effectLst/>
                <a:latin typeface="Calibri"/>
                <a:ea typeface="Arial" panose="020B0604020202020204" pitchFamily="34" charset="0"/>
                <a:cs typeface="Times New Roman"/>
              </a:rPr>
              <a:t>müssen erforderlich sein</a:t>
            </a:r>
            <a:r>
              <a:rPr lang="de-CH" sz="1200">
                <a:effectLst/>
                <a:latin typeface="Calibri"/>
                <a:ea typeface="Arial" panose="020B0604020202020204" pitchFamily="34" charset="0"/>
                <a:cs typeface="Times New Roman"/>
              </a:rPr>
              <a:t> und sie dürfen die Population nicht gefährden. Das heisst: die</a:t>
            </a:r>
          </a:p>
          <a:p>
            <a:pPr marL="67945" marR="77470">
              <a:lnSpc>
                <a:spcPct val="102000"/>
              </a:lnSpc>
              <a:spcAft>
                <a:spcPts val="0"/>
              </a:spcAft>
            </a:pPr>
            <a:r>
              <a:rPr lang="de-CH" sz="1200">
                <a:effectLst/>
                <a:latin typeface="Calibri"/>
                <a:ea typeface="Arial" panose="020B0604020202020204" pitchFamily="34" charset="0"/>
                <a:cs typeface="Times New Roman"/>
              </a:rPr>
              <a:t>Kantone müssen dem Bund darlegen, dass ein Schadenspotential vorhanden ist und mildere Massnahmen </a:t>
            </a:r>
            <a:r>
              <a:rPr lang="de-CH" sz="1200" b="0" i="0" u="none" strike="noStrike" noProof="0">
                <a:effectLst/>
                <a:latin typeface="Calibri"/>
              </a:rPr>
              <a:t>– </a:t>
            </a:r>
            <a:r>
              <a:rPr lang="de-CH" sz="1200">
                <a:effectLst/>
                <a:latin typeface="Calibri"/>
                <a:ea typeface="Arial" panose="020B0604020202020204" pitchFamily="34" charset="0"/>
                <a:cs typeface="Times New Roman"/>
              </a:rPr>
              <a:t> d.h. insbesondere Schadenpräventionsmassnahmen – alleine nicht</a:t>
            </a:r>
          </a:p>
          <a:p>
            <a:pPr marL="67945" marR="77470">
              <a:lnSpc>
                <a:spcPct val="102000"/>
              </a:lnSpc>
              <a:spcAft>
                <a:spcPts val="0"/>
              </a:spcAft>
            </a:pPr>
            <a:r>
              <a:rPr lang="de-CH" sz="1200">
                <a:effectLst/>
                <a:latin typeface="Calibri"/>
                <a:ea typeface="Arial" panose="020B0604020202020204" pitchFamily="34" charset="0"/>
                <a:cs typeface="Times New Roman"/>
              </a:rPr>
              <a:t>genügen. Der Bundesrat wird in der Verordnung Schutzbestimmungen formulieren, die die Erhaltung der Populationen sichern.</a:t>
            </a:r>
          </a:p>
          <a:p>
            <a:pPr marL="67945" marR="77470" lvl="0">
              <a:lnSpc>
                <a:spcPct val="102000"/>
              </a:lnSpc>
              <a:spcAft>
                <a:spcPts val="0"/>
              </a:spcAft>
              <a:buNone/>
            </a:pPr>
            <a:endParaRPr lang="de-CH" sz="1200">
              <a:effectLst/>
              <a:latin typeface="Calibri"/>
              <a:ea typeface="Arial" panose="020B0604020202020204" pitchFamily="34" charset="0"/>
              <a:cs typeface="Times New Roman"/>
            </a:endParaRPr>
          </a:p>
          <a:p>
            <a:endParaRPr lang="de-CH"/>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smtClean="0">
                <a:solidFill>
                  <a:schemeClr val="dk1"/>
                </a:solidFill>
                <a:latin typeface="Calibri"/>
                <a:ea typeface="Calibri"/>
                <a:cs typeface="Calibri"/>
                <a:sym typeface="Calibri"/>
              </a:rPr>
              <a:t>9</a:t>
            </a:fld>
            <a:endParaRPr lang="de-CH"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5120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t"/>
            <a:r>
              <a:rPr lang="de-CH" sz="1200" b="1" i="0" u="none" strike="noStrike" cap="none">
                <a:solidFill>
                  <a:schemeClr val="dk1"/>
                </a:solidFill>
                <a:effectLst/>
                <a:latin typeface="Calibri"/>
                <a:ea typeface="Calibri"/>
                <a:cs typeface="Calibri"/>
                <a:sym typeface="Calibri"/>
              </a:rPr>
              <a:t>Art. 11a Schutzgebiete</a:t>
            </a:r>
          </a:p>
          <a:p>
            <a:pPr rtl="0" fontAlgn="t"/>
            <a:endParaRPr lang="de-CH" sz="1200" b="1"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Bestehendes Gesetz:</a:t>
            </a:r>
          </a:p>
          <a:p>
            <a:pPr rtl="0" fontAlgn="t"/>
            <a:r>
              <a:rPr lang="de-CH" sz="1200" b="0" i="0" u="none" strike="noStrike" cap="none">
                <a:solidFill>
                  <a:schemeClr val="dk1"/>
                </a:solidFill>
                <a:effectLst/>
                <a:latin typeface="Calibri"/>
                <a:ea typeface="Calibri"/>
                <a:cs typeface="Calibri"/>
                <a:sym typeface="Calibri"/>
              </a:rPr>
              <a:t>Im bestehenden JSG sind keine überregionalen Wildtierkorridore ausgeschieden.</a:t>
            </a:r>
          </a:p>
          <a:p>
            <a:pPr rtl="0" fontAlgn="t"/>
            <a:endParaRPr lang="de-CH" sz="1200" b="0"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Revidiertes Gesetz:</a:t>
            </a:r>
          </a:p>
          <a:p>
            <a:pPr rtl="0" fontAlgn="t"/>
            <a:r>
              <a:rPr lang="de-CH" sz="1200" b="0" i="0" u="none" strike="noStrike" cap="none">
                <a:solidFill>
                  <a:schemeClr val="dk1"/>
                </a:solidFill>
                <a:effectLst/>
                <a:latin typeface="Calibri"/>
                <a:ea typeface="Calibri"/>
                <a:cs typeface="Calibri"/>
                <a:sym typeface="Calibri"/>
              </a:rPr>
              <a:t>Über den Art. 11a </a:t>
            </a:r>
            <a:r>
              <a:rPr lang="de-CH" sz="1200" b="0" i="0" u="sng" strike="noStrike" cap="none">
                <a:solidFill>
                  <a:schemeClr val="dk1"/>
                </a:solidFill>
                <a:effectLst/>
                <a:latin typeface="Calibri"/>
                <a:ea typeface="Calibri"/>
                <a:cs typeface="Calibri"/>
                <a:sym typeface="Calibri"/>
              </a:rPr>
              <a:t>müssen die Kantone die rund 300 überregionalen Wildtierkorridore in der Schweiz in den Richtplänen ausscheiden und vor Ort in ihrer Funktionalität sichern</a:t>
            </a:r>
          </a:p>
          <a:p>
            <a:pPr rtl="0" fontAlgn="t"/>
            <a:r>
              <a:rPr lang="de-CH" sz="1200" b="0" i="0" u="sng" strike="noStrike" cap="none">
                <a:solidFill>
                  <a:schemeClr val="dk1"/>
                </a:solidFill>
                <a:effectLst/>
                <a:latin typeface="Calibri"/>
                <a:ea typeface="Calibri"/>
                <a:cs typeface="Calibri"/>
                <a:sym typeface="Calibri"/>
              </a:rPr>
              <a:t>oder wo nötig, wiederherstellen.</a:t>
            </a:r>
            <a:endParaRPr lang="de-CH" sz="1200" b="0"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Der Bund gewährt den Kantonen </a:t>
            </a:r>
            <a:r>
              <a:rPr lang="de-CH" sz="1200" b="0" i="0" u="sng" strike="noStrike" cap="none">
                <a:solidFill>
                  <a:schemeClr val="dk1"/>
                </a:solidFill>
                <a:effectLst/>
                <a:latin typeface="Calibri"/>
                <a:ea typeface="Calibri"/>
                <a:cs typeface="Calibri"/>
                <a:sym typeface="Calibri"/>
              </a:rPr>
              <a:t>Abgeltungen</a:t>
            </a:r>
            <a:r>
              <a:rPr lang="de-CH" sz="1200" b="0" i="0" u="none" strike="noStrike" cap="none">
                <a:solidFill>
                  <a:schemeClr val="dk1"/>
                </a:solidFill>
                <a:effectLst/>
                <a:latin typeface="Calibri"/>
                <a:ea typeface="Calibri"/>
                <a:cs typeface="Calibri"/>
                <a:sym typeface="Calibri"/>
              </a:rPr>
              <a:t> an Massnahmen zur funktionalen Sicherung der überregionalen Wildtierkorridore, insgesamt </a:t>
            </a:r>
            <a:r>
              <a:rPr lang="de-CH" sz="1200" b="0" i="0" u="sng" strike="noStrike" cap="none">
                <a:solidFill>
                  <a:schemeClr val="dk1"/>
                </a:solidFill>
                <a:effectLst/>
                <a:latin typeface="Calibri"/>
                <a:ea typeface="Calibri"/>
                <a:cs typeface="Calibri"/>
                <a:sym typeface="Calibri"/>
              </a:rPr>
              <a:t>bis zu 4 Mio. Franken pro Jahr</a:t>
            </a:r>
            <a:r>
              <a:rPr lang="de-CH" sz="1200" b="0" i="0" u="none" strike="noStrike" cap="none">
                <a:solidFill>
                  <a:schemeClr val="dk1"/>
                </a:solidFill>
                <a:effectLst/>
                <a:latin typeface="Calibri"/>
                <a:ea typeface="Calibri"/>
                <a:cs typeface="Calibri"/>
                <a:sym typeface="Calibri"/>
              </a:rPr>
              <a:t>.</a:t>
            </a:r>
          </a:p>
          <a:p>
            <a:pPr rtl="0" fontAlgn="t"/>
            <a:endParaRPr lang="de-CH" sz="1200" b="0" i="0" u="none" strike="noStrike" cap="none">
              <a:solidFill>
                <a:schemeClr val="dk1"/>
              </a:solidFill>
              <a:effectLst/>
              <a:latin typeface="Calibri"/>
              <a:ea typeface="Calibri"/>
              <a:cs typeface="Calibri"/>
              <a:sym typeface="Calibri"/>
            </a:endParaRPr>
          </a:p>
          <a:p>
            <a:pPr rtl="0" fontAlgn="t"/>
            <a:r>
              <a:rPr lang="de-CH" sz="1200" b="1" i="0" u="none" strike="noStrike" cap="none">
                <a:solidFill>
                  <a:schemeClr val="dk1"/>
                </a:solidFill>
                <a:effectLst/>
                <a:latin typeface="Calibri"/>
                <a:ea typeface="Calibri"/>
                <a:cs typeface="Calibri"/>
                <a:sym typeface="Calibri"/>
              </a:rPr>
              <a:t>Art. 11 Abs. 5 Abschuss von Tieren in Schutzgebieten und Vogelreservaten</a:t>
            </a:r>
          </a:p>
          <a:p>
            <a:pPr rtl="0" fontAlgn="t"/>
            <a:endParaRPr lang="de-CH" sz="1200" b="0"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Bestehendes Gesetz:</a:t>
            </a:r>
          </a:p>
          <a:p>
            <a:pPr rtl="0" fontAlgn="t"/>
            <a:r>
              <a:rPr lang="de-CH" sz="1200" b="0" i="0" u="none" strike="noStrike" cap="none">
                <a:solidFill>
                  <a:schemeClr val="dk1"/>
                </a:solidFill>
                <a:effectLst/>
                <a:latin typeface="Calibri"/>
                <a:ea typeface="Calibri"/>
                <a:cs typeface="Calibri"/>
                <a:sym typeface="Calibri"/>
              </a:rPr>
              <a:t>Zum Schutz der Lebensräume, für die Erhaltung der Artenvielfalt und zur Verhütung von übermässigen Wildschäden können die Kantone auch in Wildtierschutzgebieten und Vogelreservaten den Abschuss von jagdbaren Tieren und Steinböcken zulassen.</a:t>
            </a:r>
          </a:p>
          <a:p>
            <a:pPr rtl="0" fontAlgn="t"/>
            <a:endParaRPr lang="de-CH" sz="1200" b="0"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Revidiertes Gesetz:</a:t>
            </a:r>
          </a:p>
          <a:p>
            <a:pPr rtl="0" fontAlgn="t"/>
            <a:r>
              <a:rPr lang="de-CH" sz="1200" b="0" i="0" u="none" strike="noStrike" cap="none">
                <a:solidFill>
                  <a:schemeClr val="dk1"/>
                </a:solidFill>
                <a:effectLst/>
                <a:latin typeface="Calibri"/>
                <a:ea typeface="Calibri"/>
                <a:cs typeface="Calibri"/>
                <a:sym typeface="Calibri"/>
              </a:rPr>
              <a:t>Kantone können zum Schutz der Lebensräume, für die Erhaltung der Artenvielfalt und zur Verhütung von Wildschäden in Wildtierschutzgebieten und Vogelreservaten den</a:t>
            </a:r>
          </a:p>
          <a:p>
            <a:pPr rtl="0" fontAlgn="t"/>
            <a:r>
              <a:rPr lang="de-CH" sz="1200" b="0" i="0" u="none" strike="noStrike" cap="none">
                <a:solidFill>
                  <a:schemeClr val="dk1"/>
                </a:solidFill>
                <a:effectLst/>
                <a:latin typeface="Calibri"/>
                <a:ea typeface="Calibri"/>
                <a:cs typeface="Calibri"/>
                <a:sym typeface="Calibri"/>
              </a:rPr>
              <a:t>Abschuss von jagdbaren Tieren, Steinböcken </a:t>
            </a:r>
            <a:r>
              <a:rPr lang="de-CH" sz="1200" b="0" i="0" u="sng" strike="noStrike" cap="none">
                <a:solidFill>
                  <a:schemeClr val="dk1"/>
                </a:solidFill>
                <a:effectLst/>
                <a:latin typeface="Calibri"/>
                <a:ea typeface="Calibri"/>
                <a:cs typeface="Calibri"/>
                <a:sym typeface="Calibri"/>
              </a:rPr>
              <a:t>und nun auch von Wölfen</a:t>
            </a:r>
            <a:r>
              <a:rPr lang="de-CH" sz="1200" b="0" i="0" u="none" strike="noStrike" cap="none">
                <a:solidFill>
                  <a:schemeClr val="dk1"/>
                </a:solidFill>
                <a:effectLst/>
                <a:latin typeface="Calibri"/>
                <a:ea typeface="Calibri"/>
                <a:cs typeface="Calibri"/>
                <a:sym typeface="Calibri"/>
              </a:rPr>
              <a:t> zulassen.</a:t>
            </a:r>
          </a:p>
          <a:p>
            <a:pPr rtl="0" fontAlgn="t"/>
            <a:r>
              <a:rPr lang="de-CH" sz="1200" b="0" i="0" u="none" strike="noStrike" cap="none">
                <a:solidFill>
                  <a:schemeClr val="dk1"/>
                </a:solidFill>
                <a:effectLst/>
                <a:latin typeface="Calibri"/>
                <a:ea typeface="Calibri"/>
                <a:cs typeface="Calibri"/>
                <a:sym typeface="Calibri"/>
              </a:rPr>
              <a:t>Der Bundesrat sichert in der Verordnung, dass Abschüsse von Steinbock und Wolf </a:t>
            </a:r>
            <a:r>
              <a:rPr lang="de-CH" sz="1200" b="0" i="0" u="sng" strike="noStrike" cap="none">
                <a:solidFill>
                  <a:schemeClr val="dk1"/>
                </a:solidFill>
                <a:effectLst/>
                <a:latin typeface="Calibri"/>
                <a:ea typeface="Calibri"/>
                <a:cs typeface="Calibri"/>
                <a:sym typeface="Calibri"/>
              </a:rPr>
              <a:t>auf notwendige Ausnahmefälle beschränkt </a:t>
            </a:r>
            <a:r>
              <a:rPr lang="de-CH" sz="1200" b="0" i="0" u="none" strike="noStrike" cap="none">
                <a:solidFill>
                  <a:schemeClr val="dk1"/>
                </a:solidFill>
                <a:effectLst/>
                <a:latin typeface="Calibri"/>
                <a:ea typeface="Calibri"/>
                <a:cs typeface="Calibri"/>
                <a:sym typeface="Calibri"/>
              </a:rPr>
              <a:t>bleiben.</a:t>
            </a:r>
          </a:p>
          <a:p>
            <a:pPr rtl="0" fontAlgn="t"/>
            <a:endParaRPr lang="de-CH" sz="1200" b="0" i="0" u="none" strike="noStrike" cap="none">
              <a:solidFill>
                <a:schemeClr val="dk1"/>
              </a:solidFill>
              <a:effectLst/>
              <a:latin typeface="Calibri"/>
              <a:ea typeface="Calibri"/>
              <a:cs typeface="Calibri"/>
              <a:sym typeface="Calibri"/>
            </a:endParaRPr>
          </a:p>
          <a:p>
            <a:endParaRPr lang="de-CH"/>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smtClean="0">
                <a:solidFill>
                  <a:schemeClr val="dk1"/>
                </a:solidFill>
                <a:latin typeface="Calibri"/>
                <a:ea typeface="Calibri"/>
                <a:cs typeface="Calibri"/>
                <a:sym typeface="Calibri"/>
              </a:rPr>
              <a:t>10</a:t>
            </a:fld>
            <a:endParaRPr lang="de-CH"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0644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t"/>
            <a:r>
              <a:rPr lang="de-CH" sz="1200" b="1" i="0" u="none" strike="noStrike" cap="none">
                <a:solidFill>
                  <a:schemeClr val="dk1"/>
                </a:solidFill>
                <a:effectLst/>
                <a:latin typeface="Calibri"/>
                <a:ea typeface="Calibri"/>
                <a:cs typeface="Calibri"/>
                <a:sym typeface="Calibri"/>
              </a:rPr>
              <a:t>Art. 11 Abs. 6 Schutzgebiete</a:t>
            </a:r>
          </a:p>
          <a:p>
            <a:pPr rtl="0" fontAlgn="t"/>
            <a:endParaRPr lang="de-CH" sz="1200" b="0"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Bestehendes Gesetz:</a:t>
            </a:r>
          </a:p>
          <a:p>
            <a:pPr rtl="0" fontAlgn="t"/>
            <a:r>
              <a:rPr lang="de-CH" sz="1200" b="0" i="0" u="none" strike="noStrike" cap="none">
                <a:solidFill>
                  <a:schemeClr val="dk1"/>
                </a:solidFill>
                <a:effectLst/>
                <a:latin typeface="Calibri"/>
                <a:ea typeface="Calibri"/>
                <a:cs typeface="Calibri"/>
                <a:sym typeface="Calibri"/>
              </a:rPr>
              <a:t>Im bestehenden JSG ist keine Finanzhilfe für Arten- und Lebensraumförderung in Wildtierschutzgebieten sowie Wasser- und Zugvogelreservaten definiert.</a:t>
            </a:r>
          </a:p>
          <a:p>
            <a:pPr rtl="0" fontAlgn="t"/>
            <a:endParaRPr lang="de-CH" sz="1200" b="0"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Revidiertes Gesetz:</a:t>
            </a:r>
          </a:p>
          <a:p>
            <a:pPr marL="457200" marR="0" lvl="0" indent="-228600" algn="l" defTabSz="914400" rtl="0" eaLnBrk="1" fontAlgn="t" latinLnBrk="0" hangingPunct="1">
              <a:lnSpc>
                <a:spcPct val="100000"/>
              </a:lnSpc>
              <a:spcBef>
                <a:spcPts val="0"/>
              </a:spcBef>
              <a:spcAft>
                <a:spcPts val="0"/>
              </a:spcAft>
              <a:buClr>
                <a:srgbClr val="000000"/>
              </a:buClr>
              <a:buSzPts val="1400"/>
              <a:buFont typeface="Arial"/>
              <a:buNone/>
              <a:tabLst/>
              <a:defRPr/>
            </a:pPr>
            <a:r>
              <a:rPr lang="de-CH" sz="1200">
                <a:effectLst/>
                <a:latin typeface="Calibri"/>
                <a:ea typeface="Arial" panose="020B0604020202020204" pitchFamily="34" charset="0"/>
                <a:cs typeface="Times New Roman"/>
              </a:rPr>
              <a:t>Der Art. 11 Abs. 6 wird mit einer </a:t>
            </a:r>
            <a:r>
              <a:rPr lang="de-CH" sz="1200" u="sng">
                <a:effectLst/>
                <a:latin typeface="Calibri"/>
                <a:ea typeface="Arial" panose="020B0604020202020204" pitchFamily="34" charset="0"/>
                <a:cs typeface="Times New Roman"/>
              </a:rPr>
              <a:t>Finanzhilfe für Arten- und Lebensraumförderung in Wildtierschutzgebieten und Wasser- und Zugvogelreservaten</a:t>
            </a:r>
            <a:r>
              <a:rPr lang="de-CH" sz="1200">
                <a:effectLst/>
                <a:latin typeface="Calibri"/>
                <a:ea typeface="Arial" panose="020B0604020202020204" pitchFamily="34" charset="0"/>
                <a:cs typeface="Times New Roman"/>
              </a:rPr>
              <a:t> ergänzt. So kann der Bund den</a:t>
            </a:r>
          </a:p>
          <a:p>
            <a:pPr marL="457200" marR="0" lvl="0" indent="-228600" algn="l" defTabSz="914400" rtl="0" eaLnBrk="1" fontAlgn="t" latinLnBrk="0" hangingPunct="1">
              <a:lnSpc>
                <a:spcPct val="100000"/>
              </a:lnSpc>
              <a:spcBef>
                <a:spcPts val="0"/>
              </a:spcBef>
              <a:spcAft>
                <a:spcPts val="0"/>
              </a:spcAft>
              <a:buClr>
                <a:srgbClr val="000000"/>
              </a:buClr>
              <a:buSzPts val="1400"/>
              <a:buFont typeface="Arial"/>
              <a:buNone/>
              <a:tabLst/>
              <a:defRPr/>
            </a:pPr>
            <a:r>
              <a:rPr lang="de-CH" sz="1200">
                <a:effectLst/>
                <a:latin typeface="Calibri"/>
                <a:ea typeface="Arial" panose="020B0604020202020204" pitchFamily="34" charset="0"/>
                <a:cs typeface="Times New Roman"/>
              </a:rPr>
              <a:t>Kantonen</a:t>
            </a:r>
            <a:r>
              <a:rPr lang="de-CH" sz="1200" spc="-95">
                <a:effectLst/>
                <a:latin typeface="Calibri"/>
                <a:ea typeface="Arial" panose="020B0604020202020204" pitchFamily="34" charset="0"/>
                <a:cs typeface="Times New Roman"/>
              </a:rPr>
              <a:t> </a:t>
            </a:r>
            <a:r>
              <a:rPr lang="de-CH" sz="1200">
                <a:effectLst/>
                <a:latin typeface="Calibri"/>
                <a:ea typeface="Arial" panose="020B0604020202020204" pitchFamily="34" charset="0"/>
                <a:cs typeface="Times New Roman"/>
              </a:rPr>
              <a:t>zusätzlich zu den heute ausbezahlten 2,5 Millionen Franken pro Jahr für die Aufsicht in den Schutzgebieten neu auch bis zu 2 Millionen Franken für Schutzmassnahmen</a:t>
            </a:r>
            <a:endParaRPr lang="de-CH" sz="1200" spc="-30">
              <a:effectLst/>
              <a:latin typeface="Calibri"/>
              <a:ea typeface="Arial" panose="020B0604020202020204" pitchFamily="34" charset="0"/>
              <a:cs typeface="Times New Roman"/>
            </a:endParaRPr>
          </a:p>
          <a:p>
            <a:pPr marL="457200" marR="0" lvl="0" indent="-228600" algn="l" defTabSz="914400" rtl="0" eaLnBrk="1" fontAlgn="t" latinLnBrk="0" hangingPunct="1">
              <a:lnSpc>
                <a:spcPct val="100000"/>
              </a:lnSpc>
              <a:spcBef>
                <a:spcPts val="0"/>
              </a:spcBef>
              <a:spcAft>
                <a:spcPts val="0"/>
              </a:spcAft>
              <a:buClr>
                <a:srgbClr val="000000"/>
              </a:buClr>
              <a:buSzPts val="1400"/>
              <a:buFont typeface="Arial"/>
              <a:buNone/>
              <a:tabLst/>
              <a:defRPr/>
            </a:pPr>
            <a:r>
              <a:rPr lang="de-CH" sz="1200">
                <a:effectLst/>
                <a:latin typeface="Calibri"/>
                <a:ea typeface="Arial" panose="020B0604020202020204" pitchFamily="34" charset="0"/>
                <a:cs typeface="Times New Roman"/>
              </a:rPr>
              <a:t>gewähren.</a:t>
            </a:r>
          </a:p>
          <a:p>
            <a:pPr marL="457200" marR="0" lvl="0" indent="-228600" algn="l" defTabSz="914400" rtl="0" eaLnBrk="1" fontAlgn="t" latinLnBrk="0" hangingPunct="1">
              <a:lnSpc>
                <a:spcPct val="100000"/>
              </a:lnSpc>
              <a:spcBef>
                <a:spcPts val="0"/>
              </a:spcBef>
              <a:spcAft>
                <a:spcPts val="0"/>
              </a:spcAft>
              <a:buClr>
                <a:srgbClr val="000000"/>
              </a:buClr>
              <a:buSzPts val="1400"/>
              <a:buFont typeface="Arial"/>
              <a:buNone/>
              <a:tabLst/>
              <a:defRPr/>
            </a:pPr>
            <a:endParaRPr lang="de-CH" sz="1200">
              <a:effectLst/>
              <a:latin typeface="Calibri"/>
              <a:ea typeface="Arial" panose="020B0604020202020204" pitchFamily="34" charset="0"/>
              <a:cs typeface="Times New Roman"/>
            </a:endParaRPr>
          </a:p>
          <a:p>
            <a:pPr rtl="0" fontAlgn="t"/>
            <a:r>
              <a:rPr lang="de-CH" sz="1200" b="1" i="0" u="none" strike="noStrike" cap="none">
                <a:solidFill>
                  <a:schemeClr val="dk1"/>
                </a:solidFill>
                <a:effectLst/>
                <a:latin typeface="Calibri"/>
                <a:ea typeface="Calibri"/>
                <a:cs typeface="Calibri"/>
                <a:sym typeface="Calibri"/>
              </a:rPr>
              <a:t>Art. 12 Abs. 5 Verhütung von Wildschäden</a:t>
            </a:r>
          </a:p>
          <a:p>
            <a:pPr rtl="0" fontAlgn="t"/>
            <a:endParaRPr lang="de-CH" sz="1200" b="0" i="0" u="none" strike="noStrike" cap="none">
              <a:solidFill>
                <a:schemeClr val="dk1"/>
              </a:solidFill>
              <a:effectLst/>
              <a:latin typeface="Calibri"/>
              <a:ea typeface="Calibri"/>
              <a:cs typeface="Calibri"/>
              <a:sym typeface="Calibri"/>
            </a:endParaRPr>
          </a:p>
          <a:p>
            <a:pPr marL="457200" marR="0" lvl="0" indent="-228600" algn="l" defTabSz="914400" rtl="0" eaLnBrk="1" fontAlgn="t" latinLnBrk="0" hangingPunct="1">
              <a:lnSpc>
                <a:spcPct val="100000"/>
              </a:lnSpc>
              <a:spcBef>
                <a:spcPts val="0"/>
              </a:spcBef>
              <a:spcAft>
                <a:spcPts val="0"/>
              </a:spcAft>
              <a:buClr>
                <a:srgbClr val="000000"/>
              </a:buClr>
              <a:buSzPts val="1400"/>
              <a:buFont typeface="Arial"/>
              <a:buNone/>
              <a:tabLst/>
              <a:defRPr/>
            </a:pPr>
            <a:r>
              <a:rPr lang="de-CH" sz="1200" b="0" i="0" u="none" strike="noStrike" cap="none">
                <a:solidFill>
                  <a:schemeClr val="dk1"/>
                </a:solidFill>
                <a:effectLst/>
                <a:latin typeface="Calibri"/>
                <a:ea typeface="Calibri"/>
                <a:cs typeface="Calibri"/>
                <a:sym typeface="Calibri"/>
              </a:rPr>
              <a:t>Bestehendes Gesetz:</a:t>
            </a:r>
          </a:p>
          <a:p>
            <a:pPr marL="457200" marR="0" lvl="0" indent="-228600" algn="l" defTabSz="914400" rtl="0" eaLnBrk="1" fontAlgn="t" latinLnBrk="0" hangingPunct="1">
              <a:lnSpc>
                <a:spcPct val="100000"/>
              </a:lnSpc>
              <a:spcBef>
                <a:spcPts val="0"/>
              </a:spcBef>
              <a:spcAft>
                <a:spcPts val="0"/>
              </a:spcAft>
              <a:buClr>
                <a:srgbClr val="000000"/>
              </a:buClr>
              <a:buSzPts val="1400"/>
              <a:buFont typeface="Arial"/>
              <a:buNone/>
              <a:tabLst/>
              <a:defRPr/>
            </a:pPr>
            <a:r>
              <a:rPr lang="de-CH" sz="1200" b="0" i="0" u="none" strike="noStrike" cap="none">
                <a:solidFill>
                  <a:schemeClr val="dk1"/>
                </a:solidFill>
                <a:effectLst/>
                <a:latin typeface="Calibri"/>
                <a:ea typeface="Calibri"/>
                <a:cs typeface="Calibri"/>
                <a:sym typeface="Calibri"/>
              </a:rPr>
              <a:t>Es werden nur Schutzmassnahmen zur Verhütung von Schäden durch Grossraubtiere von Bund und Kantonen entschädigt.</a:t>
            </a:r>
          </a:p>
          <a:p>
            <a:pPr rtl="0" fontAlgn="t"/>
            <a:endParaRPr lang="de-CH" sz="1200" b="0"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Revidiertes Gesetz:</a:t>
            </a:r>
          </a:p>
          <a:p>
            <a:pPr rtl="0" fontAlgn="t"/>
            <a:r>
              <a:rPr lang="de-CH" sz="1200">
                <a:effectLst/>
                <a:latin typeface="Calibri"/>
                <a:ea typeface="Arial" panose="020B0604020202020204" pitchFamily="34" charset="0"/>
                <a:cs typeface="Times New Roman"/>
              </a:rPr>
              <a:t>Neu werden neben Schutzmassnahmen zur Verhütung von Grossraubtierschäden auch </a:t>
            </a:r>
            <a:r>
              <a:rPr lang="de-CH" sz="1200" u="sng">
                <a:effectLst/>
                <a:latin typeface="Calibri"/>
                <a:ea typeface="Arial" panose="020B0604020202020204" pitchFamily="34" charset="0"/>
                <a:cs typeface="Times New Roman"/>
              </a:rPr>
              <a:t>Präventionsmassnahmen zur Verhütung von Schäden durch Biber und Fischotter</a:t>
            </a:r>
            <a:endParaRPr lang="de-CH" sz="1200" u="sng" spc="-10">
              <a:effectLst/>
              <a:latin typeface="Calibri"/>
              <a:ea typeface="Arial" panose="020B0604020202020204" pitchFamily="34" charset="0"/>
              <a:cs typeface="Times New Roman"/>
            </a:endParaRPr>
          </a:p>
          <a:p>
            <a:pPr rtl="0" fontAlgn="t"/>
            <a:r>
              <a:rPr lang="de-CH" sz="1200" u="sng">
                <a:effectLst/>
                <a:latin typeface="Calibri"/>
                <a:ea typeface="Arial" panose="020B0604020202020204" pitchFamily="34" charset="0"/>
                <a:cs typeface="Times New Roman"/>
              </a:rPr>
              <a:t>entschädigt.</a:t>
            </a:r>
          </a:p>
          <a:p>
            <a:pPr rtl="0" fontAlgn="t"/>
            <a:endParaRPr lang="de-CH" sz="1200" b="0" i="0" u="none" strike="noStrike" cap="none">
              <a:solidFill>
                <a:schemeClr val="dk1"/>
              </a:solidFill>
              <a:effectLst/>
              <a:latin typeface="Calibri"/>
              <a:ea typeface="Calibri"/>
              <a:cs typeface="Calibri"/>
              <a:sym typeface="Calibri"/>
            </a:endParaRPr>
          </a:p>
          <a:p>
            <a:pPr marL="457200" marR="0" lvl="0" indent="-228600" algn="l" defTabSz="914400" rtl="0" eaLnBrk="1" fontAlgn="t" latinLnBrk="0" hangingPunct="1">
              <a:lnSpc>
                <a:spcPct val="100000"/>
              </a:lnSpc>
              <a:spcBef>
                <a:spcPts val="0"/>
              </a:spcBef>
              <a:spcAft>
                <a:spcPts val="0"/>
              </a:spcAft>
              <a:buClr>
                <a:srgbClr val="000000"/>
              </a:buClr>
              <a:buSzPts val="1400"/>
              <a:buFont typeface="Arial"/>
              <a:buNone/>
              <a:tabLst/>
              <a:defRPr/>
            </a:pPr>
            <a:endParaRPr lang="de-CH" sz="1200">
              <a:effectLst/>
              <a:latin typeface="Calibri"/>
              <a:ea typeface="Arial" panose="020B0604020202020204" pitchFamily="34" charset="0"/>
              <a:cs typeface="Times New Roman"/>
            </a:endParaRPr>
          </a:p>
          <a:p>
            <a:pPr rtl="0" fontAlgn="t"/>
            <a:endParaRPr lang="de-CH" sz="1200" b="0" i="0" u="none" strike="noStrike" cap="none">
              <a:solidFill>
                <a:schemeClr val="dk1"/>
              </a:solidFill>
              <a:effectLst/>
              <a:latin typeface="Calibri"/>
              <a:ea typeface="Calibri"/>
              <a:cs typeface="Calibri"/>
              <a:sym typeface="Calibri"/>
            </a:endParaRPr>
          </a:p>
          <a:p>
            <a:endParaRPr lang="de-CH"/>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smtClean="0">
                <a:solidFill>
                  <a:schemeClr val="dk1"/>
                </a:solidFill>
                <a:latin typeface="Calibri"/>
                <a:ea typeface="Calibri"/>
                <a:cs typeface="Calibri"/>
                <a:sym typeface="Calibri"/>
              </a:rPr>
              <a:t>11</a:t>
            </a:fld>
            <a:endParaRPr lang="de-CH"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8614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t"/>
            <a:r>
              <a:rPr lang="de-CH" sz="1200" b="1" i="0" u="none" strike="noStrike" cap="none">
                <a:solidFill>
                  <a:schemeClr val="dk1"/>
                </a:solidFill>
                <a:effectLst/>
                <a:latin typeface="Calibri"/>
                <a:ea typeface="Calibri"/>
                <a:cs typeface="Calibri"/>
                <a:sym typeface="Calibri"/>
              </a:rPr>
              <a:t>Art. 13 Abs. 4 &amp; 5 Entschädigung von Wildschaden</a:t>
            </a:r>
          </a:p>
          <a:p>
            <a:pPr rtl="0" fontAlgn="t"/>
            <a:endParaRPr lang="de-CH" sz="1200" b="1"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Bestehendes Gesetz:</a:t>
            </a:r>
          </a:p>
          <a:p>
            <a:pPr rtl="0" fontAlgn="t"/>
            <a:r>
              <a:rPr lang="de-CH" sz="1200" b="0" i="0" u="none" strike="noStrike" cap="none">
                <a:solidFill>
                  <a:schemeClr val="dk1"/>
                </a:solidFill>
                <a:effectLst/>
                <a:latin typeface="Calibri"/>
                <a:ea typeface="Calibri"/>
                <a:cs typeface="Calibri"/>
                <a:sym typeface="Calibri"/>
              </a:rPr>
              <a:t>Heute werden nur Schäden durch Biber an land- und forstwirtschaftlichen Kulturen durch den Bund und die Kantone vergütet.</a:t>
            </a:r>
          </a:p>
          <a:p>
            <a:pPr rtl="0" fontAlgn="t"/>
            <a:r>
              <a:rPr lang="de-CH" sz="1200" b="0" i="0" u="none" strike="noStrike" cap="none">
                <a:solidFill>
                  <a:schemeClr val="dk1"/>
                </a:solidFill>
                <a:effectLst/>
                <a:latin typeface="Calibri"/>
                <a:ea typeface="Calibri"/>
                <a:cs typeface="Calibri"/>
                <a:sym typeface="Calibri"/>
              </a:rPr>
              <a:t>Es werden alle Schäden von Grossraubtieren und Bibern vergütet.</a:t>
            </a:r>
          </a:p>
          <a:p>
            <a:pPr rtl="0" fontAlgn="t"/>
            <a:r>
              <a:rPr lang="de-CH" sz="1200">
                <a:effectLst/>
                <a:latin typeface="Calibri"/>
                <a:ea typeface="Arial" panose="020B0604020202020204" pitchFamily="34" charset="0"/>
                <a:cs typeface="Times New Roman"/>
              </a:rPr>
              <a:t>Zusätzlich werden neben Schäden durch Biber an land- und forstwirtschaftlichen Kulturen </a:t>
            </a:r>
            <a:r>
              <a:rPr lang="de-CH" sz="1200" u="sng">
                <a:effectLst/>
                <a:latin typeface="Calibri"/>
                <a:ea typeface="Arial" panose="020B0604020202020204" pitchFamily="34" charset="0"/>
                <a:cs typeface="Times New Roman"/>
              </a:rPr>
              <a:t>auch Schäden von Bibern an Infrastrukturen von Privaten und Gemeinden vergütet.</a:t>
            </a:r>
          </a:p>
          <a:p>
            <a:pPr rtl="0" fontAlgn="t"/>
            <a:endParaRPr lang="de-CH" sz="1200" b="1" u="sng">
              <a:effectLst/>
              <a:latin typeface="Calibri"/>
              <a:ea typeface="Arial" panose="020B0604020202020204" pitchFamily="34" charset="0"/>
              <a:cs typeface="Times New Roman"/>
            </a:endParaRPr>
          </a:p>
          <a:p>
            <a:pPr rtl="0" fontAlgn="t"/>
            <a:r>
              <a:rPr lang="de-CH" sz="1200" b="0" u="none">
                <a:effectLst/>
                <a:latin typeface="Calibri"/>
                <a:ea typeface="Arial" panose="020B0604020202020204" pitchFamily="34" charset="0"/>
                <a:cs typeface="Times New Roman"/>
              </a:rPr>
              <a:t>Revidiertes Gesetz:</a:t>
            </a:r>
          </a:p>
          <a:p>
            <a:pPr rtl="0" fontAlgn="t"/>
            <a:r>
              <a:rPr lang="de-CH" sz="1200" u="sng">
                <a:effectLst/>
                <a:latin typeface="Calibri"/>
                <a:ea typeface="Arial" panose="020B0604020202020204" pitchFamily="34" charset="0"/>
                <a:cs typeface="Times New Roman"/>
              </a:rPr>
              <a:t>Neu werden nur noch Schäden vergütet, wenn zuvor die zumutbaren Herdenschutz- oder Präventionsmassnahmen ergriffen wurden.</a:t>
            </a:r>
          </a:p>
          <a:p>
            <a:pPr rtl="0" fontAlgn="t"/>
            <a:endParaRPr lang="de-CH" sz="1200" b="0" i="0" u="none" strike="noStrike" cap="none">
              <a:solidFill>
                <a:schemeClr val="dk1"/>
              </a:solidFill>
              <a:effectLst/>
              <a:latin typeface="Calibri"/>
              <a:ea typeface="Calibri"/>
              <a:cs typeface="Calibri"/>
              <a:sym typeface="Calibri"/>
            </a:endParaRPr>
          </a:p>
          <a:p>
            <a:pPr marL="457200" marR="0" lvl="0" indent="-228600" algn="l" defTabSz="914400" rtl="0" eaLnBrk="1" fontAlgn="t" latinLnBrk="0" hangingPunct="1">
              <a:lnSpc>
                <a:spcPct val="100000"/>
              </a:lnSpc>
              <a:spcBef>
                <a:spcPts val="0"/>
              </a:spcBef>
              <a:spcAft>
                <a:spcPts val="0"/>
              </a:spcAft>
              <a:buClr>
                <a:srgbClr val="000000"/>
              </a:buClr>
              <a:buSzPts val="1400"/>
              <a:buFont typeface="Arial"/>
              <a:buNone/>
              <a:tabLst/>
              <a:defRPr/>
            </a:pPr>
            <a:r>
              <a:rPr lang="de-CH" sz="1200" b="1" i="0" u="none" strike="noStrike" cap="none">
                <a:solidFill>
                  <a:schemeClr val="dk1"/>
                </a:solidFill>
                <a:effectLst/>
                <a:latin typeface="Calibri"/>
                <a:ea typeface="Calibri"/>
                <a:cs typeface="Calibri"/>
                <a:sym typeface="Calibri"/>
              </a:rPr>
              <a:t>Schutzgebiete</a:t>
            </a:r>
          </a:p>
          <a:p>
            <a:pPr rtl="0" fontAlgn="t"/>
            <a:endParaRPr lang="de-CH" sz="1200" b="0"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Bestehendes Gesetz:</a:t>
            </a:r>
          </a:p>
          <a:p>
            <a:pPr rtl="0" fontAlgn="t"/>
            <a:r>
              <a:rPr lang="de-CH" sz="1200" b="0" i="0" u="none" strike="noStrike" cap="none">
                <a:solidFill>
                  <a:schemeClr val="dk1"/>
                </a:solidFill>
                <a:effectLst/>
                <a:latin typeface="Calibri"/>
                <a:ea typeface="Calibri"/>
                <a:cs typeface="Calibri"/>
                <a:sym typeface="Calibri"/>
              </a:rPr>
              <a:t> Die Wildtierschutzgebiete heissen «Jagdbanngebiete». Der Fokus liegt also auf dem Begriff «Verbot der Jagd».</a:t>
            </a:r>
          </a:p>
          <a:p>
            <a:pPr rtl="0" fontAlgn="t"/>
            <a:endParaRPr lang="de-CH" sz="1200" b="0" i="0" u="none" strike="noStrike" cap="none">
              <a:solidFill>
                <a:schemeClr val="dk1"/>
              </a:solidFill>
              <a:effectLst/>
              <a:latin typeface="Calibri"/>
              <a:ea typeface="Calibri"/>
              <a:cs typeface="Calibri"/>
              <a:sym typeface="Calibri"/>
            </a:endParaRPr>
          </a:p>
          <a:p>
            <a:pPr rtl="0" fontAlgn="t"/>
            <a:r>
              <a:rPr lang="de-CH" sz="1200" b="0" i="0" u="none" strike="noStrike" cap="none">
                <a:solidFill>
                  <a:schemeClr val="dk1"/>
                </a:solidFill>
                <a:effectLst/>
                <a:latin typeface="Calibri"/>
                <a:ea typeface="Calibri"/>
                <a:cs typeface="Calibri"/>
                <a:sym typeface="Calibri"/>
              </a:rPr>
              <a:t>Revidiertes Gesetz:</a:t>
            </a:r>
          </a:p>
          <a:p>
            <a:pPr marL="457200" marR="0" lvl="0" indent="-228600" algn="l" defTabSz="914400" rtl="0" eaLnBrk="1" fontAlgn="t" latinLnBrk="0" hangingPunct="1">
              <a:lnSpc>
                <a:spcPct val="100000"/>
              </a:lnSpc>
              <a:spcBef>
                <a:spcPts val="0"/>
              </a:spcBef>
              <a:spcAft>
                <a:spcPts val="0"/>
              </a:spcAft>
              <a:buClr>
                <a:srgbClr val="000000"/>
              </a:buClr>
              <a:buSzPts val="1400"/>
              <a:buFont typeface="Arial"/>
              <a:buNone/>
              <a:tabLst/>
              <a:defRPr/>
            </a:pPr>
            <a:r>
              <a:rPr lang="de-CH" sz="1200">
                <a:effectLst/>
                <a:latin typeface="Calibri"/>
                <a:ea typeface="Arial" panose="020B0604020202020204" pitchFamily="34" charset="0"/>
                <a:cs typeface="Times New Roman"/>
              </a:rPr>
              <a:t>Die «Jagdbanngebiete» werden umbenannt in «Wildtierschutzgebiete». Der </a:t>
            </a:r>
            <a:r>
              <a:rPr lang="de-CH" sz="1200" u="sng">
                <a:effectLst/>
                <a:latin typeface="Calibri"/>
                <a:ea typeface="Arial" panose="020B0604020202020204" pitchFamily="34" charset="0"/>
                <a:cs typeface="Times New Roman"/>
              </a:rPr>
              <a:t>Fokus</a:t>
            </a:r>
            <a:r>
              <a:rPr lang="de-CH" sz="1200">
                <a:effectLst/>
                <a:latin typeface="Calibri"/>
                <a:ea typeface="Arial" panose="020B0604020202020204" pitchFamily="34" charset="0"/>
                <a:cs typeface="Times New Roman"/>
              </a:rPr>
              <a:t> liegt also </a:t>
            </a:r>
            <a:r>
              <a:rPr lang="de-CH" sz="1200" u="sng">
                <a:effectLst/>
                <a:latin typeface="Calibri"/>
                <a:ea typeface="Arial" panose="020B0604020202020204" pitchFamily="34" charset="0"/>
                <a:cs typeface="Times New Roman"/>
              </a:rPr>
              <a:t>auf dem «Schutz der Wildtiere».</a:t>
            </a:r>
          </a:p>
          <a:p>
            <a:pPr rtl="0" fontAlgn="t"/>
            <a:endParaRPr lang="de-CH" sz="1200" b="0" i="0" u="none" strike="noStrike" cap="none">
              <a:solidFill>
                <a:schemeClr val="dk1"/>
              </a:solidFill>
              <a:effectLst/>
              <a:latin typeface="Calibri"/>
              <a:ea typeface="Calibri"/>
              <a:cs typeface="Calibri"/>
              <a:sym typeface="Calibri"/>
            </a:endParaRPr>
          </a:p>
          <a:p>
            <a:pPr rtl="0" fontAlgn="t"/>
            <a:endParaRPr lang="de-CH" sz="1200" b="0" i="0" u="none" strike="noStrike" cap="none">
              <a:solidFill>
                <a:schemeClr val="dk1"/>
              </a:solidFill>
              <a:effectLst/>
              <a:latin typeface="Calibri"/>
              <a:ea typeface="Calibri"/>
              <a:cs typeface="Calibri"/>
              <a:sym typeface="Calibri"/>
            </a:endParaRPr>
          </a:p>
          <a:p>
            <a:pPr rtl="0" fontAlgn="t"/>
            <a:endParaRPr lang="de-CH" sz="1200" b="0" i="0" u="none" strike="noStrike" cap="none">
              <a:solidFill>
                <a:schemeClr val="dk1"/>
              </a:solidFill>
              <a:effectLst/>
              <a:latin typeface="Calibri"/>
              <a:ea typeface="Calibri"/>
              <a:cs typeface="Calibri"/>
              <a:sym typeface="Calibri"/>
            </a:endParaRPr>
          </a:p>
          <a:p>
            <a:endParaRPr lang="de-CH"/>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smtClean="0">
                <a:solidFill>
                  <a:schemeClr val="dk1"/>
                </a:solidFill>
                <a:latin typeface="Calibri"/>
                <a:ea typeface="Calibri"/>
                <a:cs typeface="Calibri"/>
                <a:sym typeface="Calibri"/>
              </a:rPr>
              <a:t>12</a:t>
            </a:fld>
            <a:endParaRPr lang="de-CH"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6414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regular">
  <p:cSld name="Title regular">
    <p:bg>
      <p:bgPr>
        <a:solidFill>
          <a:schemeClr val="lt1"/>
        </a:solidFill>
        <a:effectLst/>
      </p:bgPr>
    </p:bg>
    <p:spTree>
      <p:nvGrpSpPr>
        <p:cNvPr id="1" name="Shape 15"/>
        <p:cNvGrpSpPr/>
        <p:nvPr/>
      </p:nvGrpSpPr>
      <p:grpSpPr>
        <a:xfrm>
          <a:off x="0" y="0"/>
          <a:ext cx="0" cy="0"/>
          <a:chOff x="0" y="0"/>
          <a:chExt cx="0" cy="0"/>
        </a:xfrm>
      </p:grpSpPr>
      <p:sp>
        <p:nvSpPr>
          <p:cNvPr id="16" name="Google Shape;16;p13"/>
          <p:cNvSpPr>
            <a:spLocks noGrp="1"/>
          </p:cNvSpPr>
          <p:nvPr>
            <p:ph type="pic" idx="2"/>
          </p:nvPr>
        </p:nvSpPr>
        <p:spPr>
          <a:xfrm>
            <a:off x="0" y="0"/>
            <a:ext cx="9144000" cy="5143500"/>
          </a:xfrm>
          <a:prstGeom prst="rect">
            <a:avLst/>
          </a:prstGeom>
          <a:solidFill>
            <a:schemeClr val="accent3"/>
          </a:solid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13"/>
          <p:cNvSpPr txBox="1">
            <a:spLocks noGrp="1"/>
          </p:cNvSpPr>
          <p:nvPr>
            <p:ph type="ctrTitle"/>
          </p:nvPr>
        </p:nvSpPr>
        <p:spPr>
          <a:xfrm>
            <a:off x="1" y="3429900"/>
            <a:ext cx="9144000" cy="1713600"/>
          </a:xfrm>
          <a:prstGeom prst="rect">
            <a:avLst/>
          </a:prstGeom>
          <a:solidFill>
            <a:schemeClr val="lt1">
              <a:alpha val="84705"/>
            </a:schemeClr>
          </a:solidFill>
          <a:ln>
            <a:noFill/>
          </a:ln>
        </p:spPr>
        <p:txBody>
          <a:bodyPr spcFirstLastPara="1" wrap="square" lIns="576000" tIns="252000" rIns="576000" bIns="252000" anchor="t" anchorCtr="0">
            <a:noAutofit/>
          </a:bodyPr>
          <a:lstStyle>
            <a:lvl1pPr lvl="0" algn="r">
              <a:lnSpc>
                <a:spcPct val="96875"/>
              </a:lnSpc>
              <a:spcBef>
                <a:spcPts val="0"/>
              </a:spcBef>
              <a:spcAft>
                <a:spcPts val="0"/>
              </a:spcAft>
              <a:buClr>
                <a:schemeClr val="dk1"/>
              </a:buClr>
              <a:buSzPts val="32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3"/>
          <p:cNvSpPr txBox="1">
            <a:spLocks noGrp="1"/>
          </p:cNvSpPr>
          <p:nvPr>
            <p:ph type="subTitle" idx="1"/>
          </p:nvPr>
        </p:nvSpPr>
        <p:spPr>
          <a:xfrm>
            <a:off x="574675" y="4120958"/>
            <a:ext cx="7993063" cy="323000"/>
          </a:xfrm>
          <a:prstGeom prst="rect">
            <a:avLst/>
          </a:prstGeom>
          <a:noFill/>
          <a:ln>
            <a:noFill/>
          </a:ln>
        </p:spPr>
        <p:txBody>
          <a:bodyPr spcFirstLastPara="1" wrap="square" lIns="0" tIns="0" rIns="0" bIns="0" anchor="t" anchorCtr="0">
            <a:noAutofit/>
          </a:bodyPr>
          <a:lstStyle>
            <a:lvl1pPr lvl="0" algn="r">
              <a:lnSpc>
                <a:spcPct val="93750"/>
              </a:lnSpc>
              <a:spcBef>
                <a:spcPts val="0"/>
              </a:spcBef>
              <a:spcAft>
                <a:spcPts val="0"/>
              </a:spcAft>
              <a:buClr>
                <a:schemeClr val="dk1"/>
              </a:buClr>
              <a:buSzPts val="2400"/>
              <a:buFont typeface="Calibri"/>
              <a:buNone/>
              <a:defRPr sz="2400" b="1">
                <a:solidFill>
                  <a:schemeClr val="dk1"/>
                </a:solidFill>
              </a:defRPr>
            </a:lvl1pPr>
            <a:lvl2pPr lvl="1" algn="ctr">
              <a:lnSpc>
                <a:spcPct val="125000"/>
              </a:lnSpc>
              <a:spcBef>
                <a:spcPts val="0"/>
              </a:spcBef>
              <a:spcAft>
                <a:spcPts val="0"/>
              </a:spcAft>
              <a:buClr>
                <a:srgbClr val="949494"/>
              </a:buClr>
              <a:buSzPts val="1800"/>
              <a:buNone/>
              <a:defRPr>
                <a:solidFill>
                  <a:srgbClr val="949494"/>
                </a:solidFill>
              </a:defRPr>
            </a:lvl2pPr>
            <a:lvl3pPr lvl="2" algn="ctr">
              <a:lnSpc>
                <a:spcPct val="125000"/>
              </a:lnSpc>
              <a:spcBef>
                <a:spcPts val="0"/>
              </a:spcBef>
              <a:spcAft>
                <a:spcPts val="0"/>
              </a:spcAft>
              <a:buClr>
                <a:srgbClr val="949494"/>
              </a:buClr>
              <a:buSzPts val="1800"/>
              <a:buNone/>
              <a:defRPr>
                <a:solidFill>
                  <a:srgbClr val="949494"/>
                </a:solidFill>
              </a:defRPr>
            </a:lvl3pPr>
            <a:lvl4pPr lvl="3" algn="ctr">
              <a:lnSpc>
                <a:spcPct val="125000"/>
              </a:lnSpc>
              <a:spcBef>
                <a:spcPts val="0"/>
              </a:spcBef>
              <a:spcAft>
                <a:spcPts val="0"/>
              </a:spcAft>
              <a:buClr>
                <a:srgbClr val="949494"/>
              </a:buClr>
              <a:buSzPts val="1800"/>
              <a:buNone/>
              <a:defRPr>
                <a:solidFill>
                  <a:srgbClr val="949494"/>
                </a:solidFill>
              </a:defRPr>
            </a:lvl4pPr>
            <a:lvl5pPr lvl="4" algn="ctr">
              <a:lnSpc>
                <a:spcPct val="125000"/>
              </a:lnSpc>
              <a:spcBef>
                <a:spcPts val="0"/>
              </a:spcBef>
              <a:spcAft>
                <a:spcPts val="0"/>
              </a:spcAft>
              <a:buClr>
                <a:srgbClr val="949494"/>
              </a:buClr>
              <a:buSzPts val="1800"/>
              <a:buNone/>
              <a:defRPr>
                <a:solidFill>
                  <a:srgbClr val="949494"/>
                </a:solidFill>
              </a:defRPr>
            </a:lvl5pPr>
            <a:lvl6pPr lvl="5" algn="ctr">
              <a:spcBef>
                <a:spcPts val="400"/>
              </a:spcBef>
              <a:spcAft>
                <a:spcPts val="0"/>
              </a:spcAft>
              <a:buClr>
                <a:srgbClr val="949494"/>
              </a:buClr>
              <a:buSzPts val="2000"/>
              <a:buNone/>
              <a:defRPr>
                <a:solidFill>
                  <a:srgbClr val="949494"/>
                </a:solidFill>
              </a:defRPr>
            </a:lvl6pPr>
            <a:lvl7pPr lvl="6" algn="ctr">
              <a:spcBef>
                <a:spcPts val="400"/>
              </a:spcBef>
              <a:spcAft>
                <a:spcPts val="0"/>
              </a:spcAft>
              <a:buClr>
                <a:srgbClr val="949494"/>
              </a:buClr>
              <a:buSzPts val="2000"/>
              <a:buNone/>
              <a:defRPr>
                <a:solidFill>
                  <a:srgbClr val="949494"/>
                </a:solidFill>
              </a:defRPr>
            </a:lvl7pPr>
            <a:lvl8pPr lvl="7" algn="ctr">
              <a:spcBef>
                <a:spcPts val="400"/>
              </a:spcBef>
              <a:spcAft>
                <a:spcPts val="0"/>
              </a:spcAft>
              <a:buClr>
                <a:srgbClr val="949494"/>
              </a:buClr>
              <a:buSzPts val="2000"/>
              <a:buNone/>
              <a:defRPr>
                <a:solidFill>
                  <a:srgbClr val="949494"/>
                </a:solidFill>
              </a:defRPr>
            </a:lvl8pPr>
            <a:lvl9pPr lvl="8" algn="ctr">
              <a:spcBef>
                <a:spcPts val="400"/>
              </a:spcBef>
              <a:spcAft>
                <a:spcPts val="0"/>
              </a:spcAft>
              <a:buClr>
                <a:srgbClr val="949494"/>
              </a:buClr>
              <a:buSzPts val="2000"/>
              <a:buNone/>
              <a:defRPr>
                <a:solidFill>
                  <a:srgbClr val="949494"/>
                </a:solidFill>
              </a:defRPr>
            </a:lvl9pPr>
          </a:lstStyle>
          <a:p>
            <a:endParaRPr/>
          </a:p>
        </p:txBody>
      </p:sp>
      <p:sp>
        <p:nvSpPr>
          <p:cNvPr id="19" name="Google Shape;19;p13"/>
          <p:cNvSpPr txBox="1">
            <a:spLocks noGrp="1"/>
          </p:cNvSpPr>
          <p:nvPr>
            <p:ph type="body" idx="3"/>
          </p:nvPr>
        </p:nvSpPr>
        <p:spPr>
          <a:xfrm>
            <a:off x="4394186" y="4538358"/>
            <a:ext cx="4176489" cy="240968"/>
          </a:xfrm>
          <a:prstGeom prst="rect">
            <a:avLst/>
          </a:prstGeom>
          <a:noFill/>
          <a:ln>
            <a:noFill/>
          </a:ln>
        </p:spPr>
        <p:txBody>
          <a:bodyPr spcFirstLastPara="1" wrap="square" lIns="0" tIns="0" rIns="0" bIns="0" anchor="t" anchorCtr="0">
            <a:noAutofit/>
          </a:bodyPr>
          <a:lstStyle>
            <a:lvl1pPr marL="457200" marR="0" lvl="0" indent="-228600" algn="r">
              <a:lnSpc>
                <a:spcPct val="160714"/>
              </a:lnSpc>
              <a:spcBef>
                <a:spcPts val="0"/>
              </a:spcBef>
              <a:spcAft>
                <a:spcPts val="0"/>
              </a:spcAft>
              <a:buClr>
                <a:schemeClr val="dk1"/>
              </a:buClr>
              <a:buSzPts val="1400"/>
              <a:buFont typeface="Calibri"/>
              <a:buNone/>
              <a:defRPr sz="140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ouble-column text inverse">
  <p:cSld name="Double-column text inverse">
    <p:bg>
      <p:bgPr>
        <a:solidFill>
          <a:schemeClr val="dk2"/>
        </a:solidFill>
        <a:effectLst/>
      </p:bgPr>
    </p:bg>
    <p:spTree>
      <p:nvGrpSpPr>
        <p:cNvPr id="1" name="Shape 103"/>
        <p:cNvGrpSpPr/>
        <p:nvPr/>
      </p:nvGrpSpPr>
      <p:grpSpPr>
        <a:xfrm>
          <a:off x="0" y="0"/>
          <a:ext cx="0" cy="0"/>
          <a:chOff x="0" y="0"/>
          <a:chExt cx="0" cy="0"/>
        </a:xfrm>
      </p:grpSpPr>
      <p:sp>
        <p:nvSpPr>
          <p:cNvPr id="104" name="Google Shape;104;p28"/>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8"/>
          <p:cNvSpPr txBox="1">
            <a:spLocks noGrp="1"/>
          </p:cNvSpPr>
          <p:nvPr>
            <p:ph type="body" idx="1"/>
          </p:nvPr>
        </p:nvSpPr>
        <p:spPr>
          <a:xfrm>
            <a:off x="574674" y="1549286"/>
            <a:ext cx="7992000" cy="30312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lt1"/>
              </a:buClr>
              <a:buSzPts val="1800"/>
              <a:buFont typeface="Calibri"/>
              <a:buNone/>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06" name="Google Shape;106;p28"/>
          <p:cNvSpPr txBox="1">
            <a:spLocks noGrp="1"/>
          </p:cNvSpPr>
          <p:nvPr>
            <p:ph type="body" idx="2"/>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07" name="Google Shape;107;p28"/>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umeration regular">
  <p:cSld name="Enumeration regular">
    <p:spTree>
      <p:nvGrpSpPr>
        <p:cNvPr id="1" name="Shape 109"/>
        <p:cNvGrpSpPr/>
        <p:nvPr/>
      </p:nvGrpSpPr>
      <p:grpSpPr>
        <a:xfrm>
          <a:off x="0" y="0"/>
          <a:ext cx="0" cy="0"/>
          <a:chOff x="0" y="0"/>
          <a:chExt cx="0" cy="0"/>
        </a:xfrm>
      </p:grpSpPr>
      <p:sp>
        <p:nvSpPr>
          <p:cNvPr id="110" name="Google Shape;110;p29"/>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9"/>
          <p:cNvSpPr txBox="1">
            <a:spLocks noGrp="1"/>
          </p:cNvSpPr>
          <p:nvPr>
            <p:ph type="body" idx="1"/>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2" name="Google Shape;112;p29"/>
          <p:cNvSpPr txBox="1">
            <a:spLocks noGrp="1"/>
          </p:cNvSpPr>
          <p:nvPr>
            <p:ph type="body" idx="2"/>
          </p:nvPr>
        </p:nvSpPr>
        <p:spPr>
          <a:xfrm>
            <a:off x="576000" y="1548000"/>
            <a:ext cx="7992000" cy="3031200"/>
          </a:xfrm>
          <a:prstGeom prst="rect">
            <a:avLst/>
          </a:prstGeom>
          <a:noFill/>
          <a:ln>
            <a:noFill/>
          </a:ln>
        </p:spPr>
        <p:txBody>
          <a:bodyPr spcFirstLastPara="1" wrap="square" lIns="0" tIns="0" rIns="0" bIns="0" anchor="t" anchorCtr="0">
            <a:noAutofit/>
          </a:bodyPr>
          <a:lstStyle>
            <a:lvl1pPr marL="457200" lvl="0" indent="-342900" algn="l">
              <a:lnSpc>
                <a:spcPct val="125000"/>
              </a:lnSpc>
              <a:spcBef>
                <a:spcPts val="0"/>
              </a:spcBef>
              <a:spcAft>
                <a:spcPts val="0"/>
              </a:spcAft>
              <a:buClr>
                <a:schemeClr val="dk1"/>
              </a:buClr>
              <a:buSzPts val="1800"/>
              <a:buFont typeface="Noto Sans Symbols"/>
              <a:buChar char="−"/>
              <a:defRPr/>
            </a:lvl1pPr>
            <a:lvl2pPr marL="914400" lvl="1" indent="-342900" algn="l">
              <a:lnSpc>
                <a:spcPct val="125000"/>
              </a:lnSpc>
              <a:spcBef>
                <a:spcPts val="600"/>
              </a:spcBef>
              <a:spcAft>
                <a:spcPts val="0"/>
              </a:spcAft>
              <a:buClr>
                <a:schemeClr val="dk1"/>
              </a:buClr>
              <a:buSzPts val="1800"/>
              <a:buChar char="−"/>
              <a:defRPr/>
            </a:lvl2pPr>
            <a:lvl3pPr marL="1371600" lvl="2" indent="-342900" algn="l">
              <a:lnSpc>
                <a:spcPct val="125000"/>
              </a:lnSpc>
              <a:spcBef>
                <a:spcPts val="600"/>
              </a:spcBef>
              <a:spcAft>
                <a:spcPts val="0"/>
              </a:spcAft>
              <a:buClr>
                <a:schemeClr val="dk1"/>
              </a:buClr>
              <a:buSzPts val="1800"/>
              <a:buChar char="−"/>
              <a:defRPr/>
            </a:lvl3pPr>
            <a:lvl4pPr marL="1828800" lvl="3" indent="-342900" algn="l">
              <a:lnSpc>
                <a:spcPct val="125000"/>
              </a:lnSpc>
              <a:spcBef>
                <a:spcPts val="600"/>
              </a:spcBef>
              <a:spcAft>
                <a:spcPts val="0"/>
              </a:spcAft>
              <a:buClr>
                <a:schemeClr val="dk1"/>
              </a:buClr>
              <a:buSzPts val="1800"/>
              <a:buChar char="−"/>
              <a:defRPr/>
            </a:lvl4pPr>
            <a:lvl5pPr marL="2286000" lvl="4" indent="-342900" algn="l">
              <a:lnSpc>
                <a:spcPct val="125000"/>
              </a:lnSpc>
              <a:spcBef>
                <a:spcPts val="600"/>
              </a:spcBef>
              <a:spcAft>
                <a:spcPts val="0"/>
              </a:spcAft>
              <a:buClr>
                <a:schemeClr val="dk1"/>
              </a:buClr>
              <a:buSzPts val="1800"/>
              <a:buChar char="−"/>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3" name="Google Shape;113;p29"/>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umeration inverse">
  <p:cSld name="Enumeration inverse">
    <p:bg>
      <p:bgPr>
        <a:solidFill>
          <a:schemeClr val="dk2"/>
        </a:solidFill>
        <a:effectLst/>
      </p:bgPr>
    </p:bg>
    <p:spTree>
      <p:nvGrpSpPr>
        <p:cNvPr id="1" name="Shape 115"/>
        <p:cNvGrpSpPr/>
        <p:nvPr/>
      </p:nvGrpSpPr>
      <p:grpSpPr>
        <a:xfrm>
          <a:off x="0" y="0"/>
          <a:ext cx="0" cy="0"/>
          <a:chOff x="0" y="0"/>
          <a:chExt cx="0" cy="0"/>
        </a:xfrm>
      </p:grpSpPr>
      <p:sp>
        <p:nvSpPr>
          <p:cNvPr id="116" name="Google Shape;116;p30"/>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0"/>
          <p:cNvSpPr txBox="1">
            <a:spLocks noGrp="1"/>
          </p:cNvSpPr>
          <p:nvPr>
            <p:ph type="body" idx="1"/>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18" name="Google Shape;118;p30"/>
          <p:cNvSpPr txBox="1">
            <a:spLocks noGrp="1"/>
          </p:cNvSpPr>
          <p:nvPr>
            <p:ph type="body" idx="2"/>
          </p:nvPr>
        </p:nvSpPr>
        <p:spPr>
          <a:xfrm>
            <a:off x="576000" y="1548000"/>
            <a:ext cx="7992000" cy="3031200"/>
          </a:xfrm>
          <a:prstGeom prst="rect">
            <a:avLst/>
          </a:prstGeom>
          <a:noFill/>
          <a:ln>
            <a:noFill/>
          </a:ln>
        </p:spPr>
        <p:txBody>
          <a:bodyPr spcFirstLastPara="1" wrap="square" lIns="0" tIns="0" rIns="0" bIns="0" anchor="t" anchorCtr="0">
            <a:noAutofit/>
          </a:bodyPr>
          <a:lstStyle>
            <a:lvl1pPr marL="457200" lvl="0" indent="-342900" algn="l">
              <a:lnSpc>
                <a:spcPct val="125000"/>
              </a:lnSpc>
              <a:spcBef>
                <a:spcPts val="0"/>
              </a:spcBef>
              <a:spcAft>
                <a:spcPts val="0"/>
              </a:spcAft>
              <a:buClr>
                <a:schemeClr val="lt1"/>
              </a:buClr>
              <a:buSzPts val="1800"/>
              <a:buFont typeface="Noto Sans Symbols"/>
              <a:buChar char="−"/>
              <a:defRPr/>
            </a:lvl1pPr>
            <a:lvl2pPr marL="914400" lvl="1" indent="-342900" algn="l">
              <a:lnSpc>
                <a:spcPct val="125000"/>
              </a:lnSpc>
              <a:spcBef>
                <a:spcPts val="600"/>
              </a:spcBef>
              <a:spcAft>
                <a:spcPts val="0"/>
              </a:spcAft>
              <a:buClr>
                <a:schemeClr val="lt1"/>
              </a:buClr>
              <a:buSzPts val="1800"/>
              <a:buChar char="−"/>
              <a:defRPr/>
            </a:lvl2pPr>
            <a:lvl3pPr marL="1371600" lvl="2" indent="-342900" algn="l">
              <a:lnSpc>
                <a:spcPct val="125000"/>
              </a:lnSpc>
              <a:spcBef>
                <a:spcPts val="600"/>
              </a:spcBef>
              <a:spcAft>
                <a:spcPts val="0"/>
              </a:spcAft>
              <a:buClr>
                <a:schemeClr val="lt1"/>
              </a:buClr>
              <a:buSzPts val="1800"/>
              <a:buChar char="−"/>
              <a:defRPr/>
            </a:lvl3pPr>
            <a:lvl4pPr marL="1828800" lvl="3" indent="-342900" algn="l">
              <a:lnSpc>
                <a:spcPct val="125000"/>
              </a:lnSpc>
              <a:spcBef>
                <a:spcPts val="600"/>
              </a:spcBef>
              <a:spcAft>
                <a:spcPts val="0"/>
              </a:spcAft>
              <a:buClr>
                <a:schemeClr val="lt1"/>
              </a:buClr>
              <a:buSzPts val="1800"/>
              <a:buChar char="−"/>
              <a:defRPr/>
            </a:lvl4pPr>
            <a:lvl5pPr marL="2286000" lvl="4" indent="-342900" algn="l">
              <a:lnSpc>
                <a:spcPct val="125000"/>
              </a:lnSpc>
              <a:spcBef>
                <a:spcPts val="600"/>
              </a:spcBef>
              <a:spcAft>
                <a:spcPts val="0"/>
              </a:spcAft>
              <a:buClr>
                <a:schemeClr val="lt1"/>
              </a:buClr>
              <a:buSzPts val="1800"/>
              <a:buChar char="−"/>
              <a:defRPr/>
            </a:lvl5pPr>
            <a:lvl6pPr marL="2743200" lvl="5" indent="-342900" algn="l">
              <a:spcBef>
                <a:spcPts val="60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19" name="Google Shape;119;p30"/>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image regular">
  <p:cSld name="Text/image regular">
    <p:spTree>
      <p:nvGrpSpPr>
        <p:cNvPr id="1" name="Shape 121"/>
        <p:cNvGrpSpPr/>
        <p:nvPr/>
      </p:nvGrpSpPr>
      <p:grpSpPr>
        <a:xfrm>
          <a:off x="0" y="0"/>
          <a:ext cx="0" cy="0"/>
          <a:chOff x="0" y="0"/>
          <a:chExt cx="0" cy="0"/>
        </a:xfrm>
      </p:grpSpPr>
      <p:sp>
        <p:nvSpPr>
          <p:cNvPr id="122" name="Google Shape;122;p31"/>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1"/>
          <p:cNvSpPr>
            <a:spLocks noGrp="1"/>
          </p:cNvSpPr>
          <p:nvPr>
            <p:ph type="pic" idx="2"/>
          </p:nvPr>
        </p:nvSpPr>
        <p:spPr>
          <a:xfrm>
            <a:off x="4644000" y="1628486"/>
            <a:ext cx="3924000" cy="2952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Google Shape;124;p31"/>
          <p:cNvSpPr txBox="1">
            <a:spLocks noGrp="1"/>
          </p:cNvSpPr>
          <p:nvPr>
            <p:ph type="body" idx="1"/>
          </p:nvPr>
        </p:nvSpPr>
        <p:spPr>
          <a:xfrm>
            <a:off x="574674" y="1549286"/>
            <a:ext cx="3924000" cy="30312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dk1"/>
              </a:buClr>
              <a:buSzPts val="1800"/>
              <a:buFont typeface="Calibri"/>
              <a:buNone/>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5" name="Google Shape;125;p31"/>
          <p:cNvSpPr txBox="1">
            <a:spLocks noGrp="1"/>
          </p:cNvSpPr>
          <p:nvPr>
            <p:ph type="body" idx="3"/>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31"/>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image inverse">
  <p:cSld name="Text/image inverse">
    <p:bg>
      <p:bgPr>
        <a:solidFill>
          <a:schemeClr val="dk2"/>
        </a:solidFill>
        <a:effectLst/>
      </p:bgPr>
    </p:bg>
    <p:spTree>
      <p:nvGrpSpPr>
        <p:cNvPr id="1" name="Shape 128"/>
        <p:cNvGrpSpPr/>
        <p:nvPr/>
      </p:nvGrpSpPr>
      <p:grpSpPr>
        <a:xfrm>
          <a:off x="0" y="0"/>
          <a:ext cx="0" cy="0"/>
          <a:chOff x="0" y="0"/>
          <a:chExt cx="0" cy="0"/>
        </a:xfrm>
      </p:grpSpPr>
      <p:sp>
        <p:nvSpPr>
          <p:cNvPr id="129" name="Google Shape;129;p32"/>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2"/>
          <p:cNvSpPr>
            <a:spLocks noGrp="1"/>
          </p:cNvSpPr>
          <p:nvPr>
            <p:ph type="pic" idx="2"/>
          </p:nvPr>
        </p:nvSpPr>
        <p:spPr>
          <a:xfrm>
            <a:off x="4644000" y="1628486"/>
            <a:ext cx="3924000" cy="2952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1" name="Google Shape;131;p32"/>
          <p:cNvSpPr txBox="1">
            <a:spLocks noGrp="1"/>
          </p:cNvSpPr>
          <p:nvPr>
            <p:ph type="body" idx="1"/>
          </p:nvPr>
        </p:nvSpPr>
        <p:spPr>
          <a:xfrm>
            <a:off x="574674" y="1549286"/>
            <a:ext cx="3924000" cy="30312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lt1"/>
              </a:buClr>
              <a:buSzPts val="1800"/>
              <a:buFont typeface="Calibri"/>
              <a:buNone/>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32" name="Google Shape;132;p32"/>
          <p:cNvSpPr txBox="1">
            <a:spLocks noGrp="1"/>
          </p:cNvSpPr>
          <p:nvPr>
            <p:ph type="body" idx="3"/>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33" name="Google Shape;133;p32"/>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3 images regular">
  <p:cSld name="Text/3 images regular">
    <p:spTree>
      <p:nvGrpSpPr>
        <p:cNvPr id="1" name="Shape 135"/>
        <p:cNvGrpSpPr/>
        <p:nvPr/>
      </p:nvGrpSpPr>
      <p:grpSpPr>
        <a:xfrm>
          <a:off x="0" y="0"/>
          <a:ext cx="0" cy="0"/>
          <a:chOff x="0" y="0"/>
          <a:chExt cx="0" cy="0"/>
        </a:xfrm>
      </p:grpSpPr>
      <p:sp>
        <p:nvSpPr>
          <p:cNvPr id="136" name="Google Shape;136;p33"/>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3"/>
          <p:cNvSpPr>
            <a:spLocks noGrp="1"/>
          </p:cNvSpPr>
          <p:nvPr>
            <p:ph type="pic" idx="2"/>
          </p:nvPr>
        </p:nvSpPr>
        <p:spPr>
          <a:xfrm>
            <a:off x="574674" y="2649600"/>
            <a:ext cx="2520000" cy="19332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Google Shape;138;p33"/>
          <p:cNvSpPr>
            <a:spLocks noGrp="1"/>
          </p:cNvSpPr>
          <p:nvPr>
            <p:ph type="pic" idx="3"/>
          </p:nvPr>
        </p:nvSpPr>
        <p:spPr>
          <a:xfrm>
            <a:off x="3310674" y="2649600"/>
            <a:ext cx="2520000" cy="19332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Google Shape;139;p33"/>
          <p:cNvSpPr>
            <a:spLocks noGrp="1"/>
          </p:cNvSpPr>
          <p:nvPr>
            <p:ph type="pic" idx="4"/>
          </p:nvPr>
        </p:nvSpPr>
        <p:spPr>
          <a:xfrm>
            <a:off x="6046674" y="2649600"/>
            <a:ext cx="2520000" cy="19332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0" name="Google Shape;140;p33"/>
          <p:cNvSpPr txBox="1">
            <a:spLocks noGrp="1"/>
          </p:cNvSpPr>
          <p:nvPr>
            <p:ph type="body" idx="1"/>
          </p:nvPr>
        </p:nvSpPr>
        <p:spPr>
          <a:xfrm>
            <a:off x="574674" y="1549286"/>
            <a:ext cx="7992000" cy="8784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dk1"/>
              </a:buClr>
              <a:buSzPts val="1800"/>
              <a:buFont typeface="Calibri"/>
              <a:buNone/>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1" name="Google Shape;141;p33"/>
          <p:cNvSpPr txBox="1">
            <a:spLocks noGrp="1"/>
          </p:cNvSpPr>
          <p:nvPr>
            <p:ph type="body" idx="5"/>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33"/>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3 images inverse">
  <p:cSld name="Text/3 images inverse">
    <p:bg>
      <p:bgPr>
        <a:solidFill>
          <a:schemeClr val="dk2"/>
        </a:solidFill>
        <a:effectLst/>
      </p:bgPr>
    </p:bg>
    <p:spTree>
      <p:nvGrpSpPr>
        <p:cNvPr id="1" name="Shape 144"/>
        <p:cNvGrpSpPr/>
        <p:nvPr/>
      </p:nvGrpSpPr>
      <p:grpSpPr>
        <a:xfrm>
          <a:off x="0" y="0"/>
          <a:ext cx="0" cy="0"/>
          <a:chOff x="0" y="0"/>
          <a:chExt cx="0" cy="0"/>
        </a:xfrm>
      </p:grpSpPr>
      <p:sp>
        <p:nvSpPr>
          <p:cNvPr id="145" name="Google Shape;145;p34"/>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4"/>
          <p:cNvSpPr>
            <a:spLocks noGrp="1"/>
          </p:cNvSpPr>
          <p:nvPr>
            <p:ph type="pic" idx="2"/>
          </p:nvPr>
        </p:nvSpPr>
        <p:spPr>
          <a:xfrm>
            <a:off x="574674" y="2649600"/>
            <a:ext cx="2520000" cy="19332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7" name="Google Shape;147;p34"/>
          <p:cNvSpPr>
            <a:spLocks noGrp="1"/>
          </p:cNvSpPr>
          <p:nvPr>
            <p:ph type="pic" idx="3"/>
          </p:nvPr>
        </p:nvSpPr>
        <p:spPr>
          <a:xfrm>
            <a:off x="3310674" y="2649600"/>
            <a:ext cx="2520000" cy="19332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8" name="Google Shape;148;p34"/>
          <p:cNvSpPr>
            <a:spLocks noGrp="1"/>
          </p:cNvSpPr>
          <p:nvPr>
            <p:ph type="pic" idx="4"/>
          </p:nvPr>
        </p:nvSpPr>
        <p:spPr>
          <a:xfrm>
            <a:off x="6046674" y="2649600"/>
            <a:ext cx="2520000" cy="19332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9" name="Google Shape;149;p34"/>
          <p:cNvSpPr txBox="1">
            <a:spLocks noGrp="1"/>
          </p:cNvSpPr>
          <p:nvPr>
            <p:ph type="body" idx="1"/>
          </p:nvPr>
        </p:nvSpPr>
        <p:spPr>
          <a:xfrm>
            <a:off x="574674" y="1549286"/>
            <a:ext cx="7992000" cy="8784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lt1"/>
              </a:buClr>
              <a:buSzPts val="1800"/>
              <a:buFont typeface="Calibri"/>
              <a:buNone/>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50" name="Google Shape;150;p34"/>
          <p:cNvSpPr txBox="1">
            <a:spLocks noGrp="1"/>
          </p:cNvSpPr>
          <p:nvPr>
            <p:ph type="body" idx="5"/>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51" name="Google Shape;151;p34"/>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images regular">
  <p:cSld name="3 images regular">
    <p:spTree>
      <p:nvGrpSpPr>
        <p:cNvPr id="1" name="Shape 153"/>
        <p:cNvGrpSpPr/>
        <p:nvPr/>
      </p:nvGrpSpPr>
      <p:grpSpPr>
        <a:xfrm>
          <a:off x="0" y="0"/>
          <a:ext cx="0" cy="0"/>
          <a:chOff x="0" y="0"/>
          <a:chExt cx="0" cy="0"/>
        </a:xfrm>
      </p:grpSpPr>
      <p:sp>
        <p:nvSpPr>
          <p:cNvPr id="154" name="Google Shape;154;p35"/>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5"/>
          <p:cNvSpPr>
            <a:spLocks noGrp="1"/>
          </p:cNvSpPr>
          <p:nvPr>
            <p:ph type="pic" idx="2"/>
          </p:nvPr>
        </p:nvSpPr>
        <p:spPr>
          <a:xfrm>
            <a:off x="574674" y="1433513"/>
            <a:ext cx="2520000" cy="3147636"/>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Google Shape;156;p35"/>
          <p:cNvSpPr>
            <a:spLocks noGrp="1"/>
          </p:cNvSpPr>
          <p:nvPr>
            <p:ph type="pic" idx="3"/>
          </p:nvPr>
        </p:nvSpPr>
        <p:spPr>
          <a:xfrm>
            <a:off x="3310675" y="1433513"/>
            <a:ext cx="2520000" cy="31464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7" name="Google Shape;157;p35"/>
          <p:cNvSpPr>
            <a:spLocks noGrp="1"/>
          </p:cNvSpPr>
          <p:nvPr>
            <p:ph type="pic" idx="4"/>
          </p:nvPr>
        </p:nvSpPr>
        <p:spPr>
          <a:xfrm>
            <a:off x="6046675" y="1433513"/>
            <a:ext cx="2520000" cy="31464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35"/>
          <p:cNvSpPr txBox="1">
            <a:spLocks noGrp="1"/>
          </p:cNvSpPr>
          <p:nvPr>
            <p:ph type="body" idx="1"/>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9" name="Google Shape;159;p35"/>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 images inverse">
  <p:cSld name="3 images inverse">
    <p:bg>
      <p:bgPr>
        <a:solidFill>
          <a:schemeClr val="dk2"/>
        </a:solidFill>
        <a:effectLst/>
      </p:bgPr>
    </p:bg>
    <p:spTree>
      <p:nvGrpSpPr>
        <p:cNvPr id="1" name="Shape 161"/>
        <p:cNvGrpSpPr/>
        <p:nvPr/>
      </p:nvGrpSpPr>
      <p:grpSpPr>
        <a:xfrm>
          <a:off x="0" y="0"/>
          <a:ext cx="0" cy="0"/>
          <a:chOff x="0" y="0"/>
          <a:chExt cx="0" cy="0"/>
        </a:xfrm>
      </p:grpSpPr>
      <p:sp>
        <p:nvSpPr>
          <p:cNvPr id="162" name="Google Shape;162;p36"/>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6"/>
          <p:cNvSpPr>
            <a:spLocks noGrp="1"/>
          </p:cNvSpPr>
          <p:nvPr>
            <p:ph type="pic" idx="2"/>
          </p:nvPr>
        </p:nvSpPr>
        <p:spPr>
          <a:xfrm>
            <a:off x="574674" y="1433513"/>
            <a:ext cx="2520000" cy="3147636"/>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4" name="Google Shape;164;p36"/>
          <p:cNvSpPr>
            <a:spLocks noGrp="1"/>
          </p:cNvSpPr>
          <p:nvPr>
            <p:ph type="pic" idx="3"/>
          </p:nvPr>
        </p:nvSpPr>
        <p:spPr>
          <a:xfrm>
            <a:off x="3310675" y="1433513"/>
            <a:ext cx="2520000" cy="31464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5" name="Google Shape;165;p36"/>
          <p:cNvSpPr>
            <a:spLocks noGrp="1"/>
          </p:cNvSpPr>
          <p:nvPr>
            <p:ph type="pic" idx="4"/>
          </p:nvPr>
        </p:nvSpPr>
        <p:spPr>
          <a:xfrm>
            <a:off x="6046675" y="1433513"/>
            <a:ext cx="2520000" cy="31464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6" name="Google Shape;166;p36"/>
          <p:cNvSpPr txBox="1">
            <a:spLocks noGrp="1"/>
          </p:cNvSpPr>
          <p:nvPr>
            <p:ph type="body" idx="1"/>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67" name="Google Shape;167;p36"/>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image landscape regular">
  <p:cSld name="Text/image landscape regular">
    <p:spTree>
      <p:nvGrpSpPr>
        <p:cNvPr id="1" name="Shape 169"/>
        <p:cNvGrpSpPr/>
        <p:nvPr/>
      </p:nvGrpSpPr>
      <p:grpSpPr>
        <a:xfrm>
          <a:off x="0" y="0"/>
          <a:ext cx="0" cy="0"/>
          <a:chOff x="0" y="0"/>
          <a:chExt cx="0" cy="0"/>
        </a:xfrm>
      </p:grpSpPr>
      <p:sp>
        <p:nvSpPr>
          <p:cNvPr id="170" name="Google Shape;170;p37"/>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37"/>
          <p:cNvSpPr>
            <a:spLocks noGrp="1"/>
          </p:cNvSpPr>
          <p:nvPr>
            <p:ph type="pic" idx="2"/>
          </p:nvPr>
        </p:nvSpPr>
        <p:spPr>
          <a:xfrm>
            <a:off x="574674" y="1433513"/>
            <a:ext cx="7992000" cy="31464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Google Shape;172;p37"/>
          <p:cNvSpPr txBox="1">
            <a:spLocks noGrp="1"/>
          </p:cNvSpPr>
          <p:nvPr>
            <p:ph type="body" idx="1"/>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3" name="Google Shape;173;p37"/>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ingle-column text regular">
  <p:cSld name="Single-column text regular">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561600" y="531099"/>
            <a:ext cx="8005074"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body" idx="1"/>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17"/>
          <p:cNvSpPr txBox="1">
            <a:spLocks noGrp="1"/>
          </p:cNvSpPr>
          <p:nvPr>
            <p:ph type="body" idx="2"/>
          </p:nvPr>
        </p:nvSpPr>
        <p:spPr>
          <a:xfrm>
            <a:off x="574675" y="1548000"/>
            <a:ext cx="7992000" cy="30312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dk1"/>
              </a:buClr>
              <a:buSzPts val="1800"/>
              <a:buFont typeface="Calibri"/>
              <a:buNone/>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image landscape inverse">
  <p:cSld name="Text/image landscape inverse">
    <p:bg>
      <p:bgPr>
        <a:solidFill>
          <a:schemeClr val="dk2"/>
        </a:solidFill>
        <a:effectLst/>
      </p:bgPr>
    </p:bg>
    <p:spTree>
      <p:nvGrpSpPr>
        <p:cNvPr id="1" name="Shape 175"/>
        <p:cNvGrpSpPr/>
        <p:nvPr/>
      </p:nvGrpSpPr>
      <p:grpSpPr>
        <a:xfrm>
          <a:off x="0" y="0"/>
          <a:ext cx="0" cy="0"/>
          <a:chOff x="0" y="0"/>
          <a:chExt cx="0" cy="0"/>
        </a:xfrm>
      </p:grpSpPr>
      <p:sp>
        <p:nvSpPr>
          <p:cNvPr id="176" name="Google Shape;176;p38"/>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38"/>
          <p:cNvSpPr>
            <a:spLocks noGrp="1"/>
          </p:cNvSpPr>
          <p:nvPr>
            <p:ph type="pic" idx="2"/>
          </p:nvPr>
        </p:nvSpPr>
        <p:spPr>
          <a:xfrm>
            <a:off x="574674" y="1433513"/>
            <a:ext cx="7992000" cy="31464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78" name="Google Shape;178;p38"/>
          <p:cNvSpPr txBox="1">
            <a:spLocks noGrp="1"/>
          </p:cNvSpPr>
          <p:nvPr>
            <p:ph type="body" idx="1"/>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79" name="Google Shape;179;p38"/>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agram regular">
  <p:cSld name="Diagram regular">
    <p:spTree>
      <p:nvGrpSpPr>
        <p:cNvPr id="1" name="Shape 181"/>
        <p:cNvGrpSpPr/>
        <p:nvPr/>
      </p:nvGrpSpPr>
      <p:grpSpPr>
        <a:xfrm>
          <a:off x="0" y="0"/>
          <a:ext cx="0" cy="0"/>
          <a:chOff x="0" y="0"/>
          <a:chExt cx="0" cy="0"/>
        </a:xfrm>
      </p:grpSpPr>
      <p:sp>
        <p:nvSpPr>
          <p:cNvPr id="182" name="Google Shape;182;p39"/>
          <p:cNvSpPr txBox="1">
            <a:spLocks noGrp="1"/>
          </p:cNvSpPr>
          <p:nvPr>
            <p:ph type="title"/>
          </p:nvPr>
        </p:nvSpPr>
        <p:spPr>
          <a:xfrm>
            <a:off x="561600" y="531099"/>
            <a:ext cx="8006400" cy="383301"/>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39"/>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39"/>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5" name="Google Shape;185;p39"/>
          <p:cNvSpPr txBox="1">
            <a:spLocks noGrp="1"/>
          </p:cNvSpPr>
          <p:nvPr>
            <p:ph type="body" idx="2"/>
          </p:nvPr>
        </p:nvSpPr>
        <p:spPr>
          <a:xfrm>
            <a:off x="574675" y="1130300"/>
            <a:ext cx="7993063" cy="3457575"/>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dk1"/>
              </a:buClr>
              <a:buSzPts val="1800"/>
              <a:buFont typeface="Calibri"/>
              <a:buNone/>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3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agram inverse">
  <p:cSld name="Diagram inverse">
    <p:bg>
      <p:bgPr>
        <a:solidFill>
          <a:schemeClr val="dk2"/>
        </a:solidFill>
        <a:effectLst/>
      </p:bgPr>
    </p:bg>
    <p:spTree>
      <p:nvGrpSpPr>
        <p:cNvPr id="1" name="Shape 187"/>
        <p:cNvGrpSpPr/>
        <p:nvPr/>
      </p:nvGrpSpPr>
      <p:grpSpPr>
        <a:xfrm>
          <a:off x="0" y="0"/>
          <a:ext cx="0" cy="0"/>
          <a:chOff x="0" y="0"/>
          <a:chExt cx="0" cy="0"/>
        </a:xfrm>
      </p:grpSpPr>
      <p:sp>
        <p:nvSpPr>
          <p:cNvPr id="188" name="Google Shape;188;p40"/>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40"/>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marR="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90" name="Google Shape;190;p40"/>
          <p:cNvSpPr txBox="1">
            <a:spLocks noGrp="1"/>
          </p:cNvSpPr>
          <p:nvPr>
            <p:ph type="title"/>
          </p:nvPr>
        </p:nvSpPr>
        <p:spPr>
          <a:xfrm>
            <a:off x="561600" y="531099"/>
            <a:ext cx="8006400" cy="383301"/>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40"/>
          <p:cNvSpPr txBox="1">
            <a:spLocks noGrp="1"/>
          </p:cNvSpPr>
          <p:nvPr>
            <p:ph type="body" idx="2"/>
          </p:nvPr>
        </p:nvSpPr>
        <p:spPr>
          <a:xfrm>
            <a:off x="574675" y="1130300"/>
            <a:ext cx="7993063" cy="3457575"/>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lt1"/>
              </a:buClr>
              <a:buSzPts val="1800"/>
              <a:buFont typeface="Calibri"/>
              <a:buNone/>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92" name="Google Shape;192;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toryboard regular">
  <p:cSld name="Storyboard regular">
    <p:spTree>
      <p:nvGrpSpPr>
        <p:cNvPr id="1" name="Shape 193"/>
        <p:cNvGrpSpPr/>
        <p:nvPr/>
      </p:nvGrpSpPr>
      <p:grpSpPr>
        <a:xfrm>
          <a:off x="0" y="0"/>
          <a:ext cx="0" cy="0"/>
          <a:chOff x="0" y="0"/>
          <a:chExt cx="0" cy="0"/>
        </a:xfrm>
      </p:grpSpPr>
      <p:sp>
        <p:nvSpPr>
          <p:cNvPr id="194" name="Google Shape;194;p41"/>
          <p:cNvSpPr txBox="1">
            <a:spLocks noGrp="1"/>
          </p:cNvSpPr>
          <p:nvPr>
            <p:ph type="title"/>
          </p:nvPr>
        </p:nvSpPr>
        <p:spPr>
          <a:xfrm>
            <a:off x="561600" y="531099"/>
            <a:ext cx="8006400" cy="383301"/>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41"/>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41"/>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7" name="Google Shape;197;p41"/>
          <p:cNvSpPr>
            <a:spLocks noGrp="1"/>
          </p:cNvSpPr>
          <p:nvPr>
            <p:ph type="pic" idx="2"/>
          </p:nvPr>
        </p:nvSpPr>
        <p:spPr>
          <a:xfrm>
            <a:off x="574675" y="11303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8" name="Google Shape;198;p41"/>
          <p:cNvSpPr>
            <a:spLocks noGrp="1"/>
          </p:cNvSpPr>
          <p:nvPr>
            <p:ph type="pic" idx="3"/>
          </p:nvPr>
        </p:nvSpPr>
        <p:spPr>
          <a:xfrm>
            <a:off x="4643438" y="11303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9" name="Google Shape;199;p41"/>
          <p:cNvSpPr>
            <a:spLocks noGrp="1"/>
          </p:cNvSpPr>
          <p:nvPr>
            <p:ph type="pic" idx="4"/>
          </p:nvPr>
        </p:nvSpPr>
        <p:spPr>
          <a:xfrm>
            <a:off x="574675" y="23544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0" name="Google Shape;200;p41"/>
          <p:cNvSpPr>
            <a:spLocks noGrp="1"/>
          </p:cNvSpPr>
          <p:nvPr>
            <p:ph type="pic" idx="5"/>
          </p:nvPr>
        </p:nvSpPr>
        <p:spPr>
          <a:xfrm>
            <a:off x="4643438" y="23544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1" name="Google Shape;201;p41"/>
          <p:cNvSpPr>
            <a:spLocks noGrp="1"/>
          </p:cNvSpPr>
          <p:nvPr>
            <p:ph type="pic" idx="6"/>
          </p:nvPr>
        </p:nvSpPr>
        <p:spPr>
          <a:xfrm>
            <a:off x="574675" y="35784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2" name="Google Shape;202;p41"/>
          <p:cNvSpPr>
            <a:spLocks noGrp="1"/>
          </p:cNvSpPr>
          <p:nvPr>
            <p:ph type="pic" idx="7"/>
          </p:nvPr>
        </p:nvSpPr>
        <p:spPr>
          <a:xfrm>
            <a:off x="4643438" y="35784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3" name="Google Shape;203;p41"/>
          <p:cNvSpPr txBox="1">
            <a:spLocks noGrp="1"/>
          </p:cNvSpPr>
          <p:nvPr>
            <p:ph type="body" idx="8"/>
          </p:nvPr>
        </p:nvSpPr>
        <p:spPr>
          <a:xfrm>
            <a:off x="2448000" y="11303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lvl1pPr>
            <a:lvl2pPr marL="914400" lvl="1" indent="-304800" algn="l">
              <a:lnSpc>
                <a:spcPct val="100000"/>
              </a:lnSpc>
              <a:spcBef>
                <a:spcPts val="0"/>
              </a:spcBef>
              <a:spcAft>
                <a:spcPts val="0"/>
              </a:spcAft>
              <a:buClr>
                <a:schemeClr val="dk1"/>
              </a:buClr>
              <a:buSzPts val="1200"/>
              <a:buChar char="−"/>
              <a:defRPr sz="1200"/>
            </a:lvl2pPr>
            <a:lvl3pPr marL="1371600" lvl="2" indent="-304800" algn="l">
              <a:lnSpc>
                <a:spcPct val="100000"/>
              </a:lnSpc>
              <a:spcBef>
                <a:spcPts val="0"/>
              </a:spcBef>
              <a:spcAft>
                <a:spcPts val="0"/>
              </a:spcAft>
              <a:buClr>
                <a:schemeClr val="dk1"/>
              </a:buClr>
              <a:buSzPts val="1200"/>
              <a:buChar char="−"/>
              <a:defRPr sz="1200"/>
            </a:lvl3pPr>
            <a:lvl4pPr marL="1828800" lvl="3" indent="-304800" algn="l">
              <a:lnSpc>
                <a:spcPct val="100000"/>
              </a:lnSpc>
              <a:spcBef>
                <a:spcPts val="0"/>
              </a:spcBef>
              <a:spcAft>
                <a:spcPts val="0"/>
              </a:spcAft>
              <a:buClr>
                <a:schemeClr val="dk1"/>
              </a:buClr>
              <a:buSzPts val="1200"/>
              <a:buChar char="−"/>
              <a:defRPr sz="1200"/>
            </a:lvl4pPr>
            <a:lvl5pPr marL="2286000" lvl="4" indent="-304800" algn="l">
              <a:lnSpc>
                <a:spcPct val="100000"/>
              </a:lnSpc>
              <a:spcBef>
                <a:spcPts val="0"/>
              </a:spcBef>
              <a:spcAft>
                <a:spcPts val="0"/>
              </a:spcAft>
              <a:buClr>
                <a:schemeClr val="dk1"/>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4" name="Google Shape;204;p41"/>
          <p:cNvSpPr txBox="1">
            <a:spLocks noGrp="1"/>
          </p:cNvSpPr>
          <p:nvPr>
            <p:ph type="body" idx="9"/>
          </p:nvPr>
        </p:nvSpPr>
        <p:spPr>
          <a:xfrm>
            <a:off x="2448000" y="23544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lvl1pPr>
            <a:lvl2pPr marL="914400" lvl="1" indent="-304800" algn="l">
              <a:lnSpc>
                <a:spcPct val="100000"/>
              </a:lnSpc>
              <a:spcBef>
                <a:spcPts val="0"/>
              </a:spcBef>
              <a:spcAft>
                <a:spcPts val="0"/>
              </a:spcAft>
              <a:buClr>
                <a:schemeClr val="dk1"/>
              </a:buClr>
              <a:buSzPts val="1200"/>
              <a:buChar char="−"/>
              <a:defRPr sz="1200"/>
            </a:lvl2pPr>
            <a:lvl3pPr marL="1371600" lvl="2" indent="-304800" algn="l">
              <a:lnSpc>
                <a:spcPct val="100000"/>
              </a:lnSpc>
              <a:spcBef>
                <a:spcPts val="0"/>
              </a:spcBef>
              <a:spcAft>
                <a:spcPts val="0"/>
              </a:spcAft>
              <a:buClr>
                <a:schemeClr val="dk1"/>
              </a:buClr>
              <a:buSzPts val="1200"/>
              <a:buChar char="−"/>
              <a:defRPr sz="1200"/>
            </a:lvl3pPr>
            <a:lvl4pPr marL="1828800" lvl="3" indent="-304800" algn="l">
              <a:lnSpc>
                <a:spcPct val="100000"/>
              </a:lnSpc>
              <a:spcBef>
                <a:spcPts val="0"/>
              </a:spcBef>
              <a:spcAft>
                <a:spcPts val="0"/>
              </a:spcAft>
              <a:buClr>
                <a:schemeClr val="dk1"/>
              </a:buClr>
              <a:buSzPts val="1200"/>
              <a:buChar char="−"/>
              <a:defRPr sz="1200"/>
            </a:lvl4pPr>
            <a:lvl5pPr marL="2286000" lvl="4" indent="-304800" algn="l">
              <a:lnSpc>
                <a:spcPct val="100000"/>
              </a:lnSpc>
              <a:spcBef>
                <a:spcPts val="0"/>
              </a:spcBef>
              <a:spcAft>
                <a:spcPts val="0"/>
              </a:spcAft>
              <a:buClr>
                <a:schemeClr val="dk1"/>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5" name="Google Shape;205;p41"/>
          <p:cNvSpPr txBox="1">
            <a:spLocks noGrp="1"/>
          </p:cNvSpPr>
          <p:nvPr>
            <p:ph type="body" idx="13"/>
          </p:nvPr>
        </p:nvSpPr>
        <p:spPr>
          <a:xfrm>
            <a:off x="2448000" y="35784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lvl1pPr>
            <a:lvl2pPr marL="914400" lvl="1" indent="-304800" algn="l">
              <a:lnSpc>
                <a:spcPct val="100000"/>
              </a:lnSpc>
              <a:spcBef>
                <a:spcPts val="0"/>
              </a:spcBef>
              <a:spcAft>
                <a:spcPts val="0"/>
              </a:spcAft>
              <a:buClr>
                <a:schemeClr val="dk1"/>
              </a:buClr>
              <a:buSzPts val="1200"/>
              <a:buChar char="−"/>
              <a:defRPr sz="1200"/>
            </a:lvl2pPr>
            <a:lvl3pPr marL="1371600" lvl="2" indent="-304800" algn="l">
              <a:lnSpc>
                <a:spcPct val="100000"/>
              </a:lnSpc>
              <a:spcBef>
                <a:spcPts val="0"/>
              </a:spcBef>
              <a:spcAft>
                <a:spcPts val="0"/>
              </a:spcAft>
              <a:buClr>
                <a:schemeClr val="dk1"/>
              </a:buClr>
              <a:buSzPts val="1200"/>
              <a:buChar char="−"/>
              <a:defRPr sz="1200"/>
            </a:lvl3pPr>
            <a:lvl4pPr marL="1828800" lvl="3" indent="-304800" algn="l">
              <a:lnSpc>
                <a:spcPct val="100000"/>
              </a:lnSpc>
              <a:spcBef>
                <a:spcPts val="0"/>
              </a:spcBef>
              <a:spcAft>
                <a:spcPts val="0"/>
              </a:spcAft>
              <a:buClr>
                <a:schemeClr val="dk1"/>
              </a:buClr>
              <a:buSzPts val="1200"/>
              <a:buChar char="−"/>
              <a:defRPr sz="1200"/>
            </a:lvl4pPr>
            <a:lvl5pPr marL="2286000" lvl="4" indent="-304800" algn="l">
              <a:lnSpc>
                <a:spcPct val="100000"/>
              </a:lnSpc>
              <a:spcBef>
                <a:spcPts val="0"/>
              </a:spcBef>
              <a:spcAft>
                <a:spcPts val="0"/>
              </a:spcAft>
              <a:buClr>
                <a:schemeClr val="dk1"/>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6" name="Google Shape;206;p41"/>
          <p:cNvSpPr txBox="1">
            <a:spLocks noGrp="1"/>
          </p:cNvSpPr>
          <p:nvPr>
            <p:ph type="body" idx="14"/>
          </p:nvPr>
        </p:nvSpPr>
        <p:spPr>
          <a:xfrm>
            <a:off x="6516000" y="23544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lvl1pPr>
            <a:lvl2pPr marL="914400" lvl="1" indent="-304800" algn="l">
              <a:lnSpc>
                <a:spcPct val="100000"/>
              </a:lnSpc>
              <a:spcBef>
                <a:spcPts val="0"/>
              </a:spcBef>
              <a:spcAft>
                <a:spcPts val="0"/>
              </a:spcAft>
              <a:buClr>
                <a:schemeClr val="dk1"/>
              </a:buClr>
              <a:buSzPts val="1200"/>
              <a:buChar char="−"/>
              <a:defRPr sz="1200"/>
            </a:lvl2pPr>
            <a:lvl3pPr marL="1371600" lvl="2" indent="-304800" algn="l">
              <a:lnSpc>
                <a:spcPct val="100000"/>
              </a:lnSpc>
              <a:spcBef>
                <a:spcPts val="0"/>
              </a:spcBef>
              <a:spcAft>
                <a:spcPts val="0"/>
              </a:spcAft>
              <a:buClr>
                <a:schemeClr val="dk1"/>
              </a:buClr>
              <a:buSzPts val="1200"/>
              <a:buChar char="−"/>
              <a:defRPr sz="1200"/>
            </a:lvl3pPr>
            <a:lvl4pPr marL="1828800" lvl="3" indent="-304800" algn="l">
              <a:lnSpc>
                <a:spcPct val="100000"/>
              </a:lnSpc>
              <a:spcBef>
                <a:spcPts val="0"/>
              </a:spcBef>
              <a:spcAft>
                <a:spcPts val="0"/>
              </a:spcAft>
              <a:buClr>
                <a:schemeClr val="dk1"/>
              </a:buClr>
              <a:buSzPts val="1200"/>
              <a:buChar char="−"/>
              <a:defRPr sz="1200"/>
            </a:lvl4pPr>
            <a:lvl5pPr marL="2286000" lvl="4" indent="-304800" algn="l">
              <a:lnSpc>
                <a:spcPct val="100000"/>
              </a:lnSpc>
              <a:spcBef>
                <a:spcPts val="0"/>
              </a:spcBef>
              <a:spcAft>
                <a:spcPts val="0"/>
              </a:spcAft>
              <a:buClr>
                <a:schemeClr val="dk1"/>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7" name="Google Shape;207;p41"/>
          <p:cNvSpPr txBox="1">
            <a:spLocks noGrp="1"/>
          </p:cNvSpPr>
          <p:nvPr>
            <p:ph type="body" idx="15"/>
          </p:nvPr>
        </p:nvSpPr>
        <p:spPr>
          <a:xfrm>
            <a:off x="6516000" y="35784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lvl1pPr>
            <a:lvl2pPr marL="914400" lvl="1" indent="-304800" algn="l">
              <a:lnSpc>
                <a:spcPct val="100000"/>
              </a:lnSpc>
              <a:spcBef>
                <a:spcPts val="0"/>
              </a:spcBef>
              <a:spcAft>
                <a:spcPts val="0"/>
              </a:spcAft>
              <a:buClr>
                <a:schemeClr val="dk1"/>
              </a:buClr>
              <a:buSzPts val="1200"/>
              <a:buChar char="−"/>
              <a:defRPr sz="1200"/>
            </a:lvl2pPr>
            <a:lvl3pPr marL="1371600" lvl="2" indent="-304800" algn="l">
              <a:lnSpc>
                <a:spcPct val="100000"/>
              </a:lnSpc>
              <a:spcBef>
                <a:spcPts val="0"/>
              </a:spcBef>
              <a:spcAft>
                <a:spcPts val="0"/>
              </a:spcAft>
              <a:buClr>
                <a:schemeClr val="dk1"/>
              </a:buClr>
              <a:buSzPts val="1200"/>
              <a:buChar char="−"/>
              <a:defRPr sz="1200"/>
            </a:lvl3pPr>
            <a:lvl4pPr marL="1828800" lvl="3" indent="-304800" algn="l">
              <a:lnSpc>
                <a:spcPct val="100000"/>
              </a:lnSpc>
              <a:spcBef>
                <a:spcPts val="0"/>
              </a:spcBef>
              <a:spcAft>
                <a:spcPts val="0"/>
              </a:spcAft>
              <a:buClr>
                <a:schemeClr val="dk1"/>
              </a:buClr>
              <a:buSzPts val="1200"/>
              <a:buChar char="−"/>
              <a:defRPr sz="1200"/>
            </a:lvl4pPr>
            <a:lvl5pPr marL="2286000" lvl="4" indent="-304800" algn="l">
              <a:lnSpc>
                <a:spcPct val="100000"/>
              </a:lnSpc>
              <a:spcBef>
                <a:spcPts val="0"/>
              </a:spcBef>
              <a:spcAft>
                <a:spcPts val="0"/>
              </a:spcAft>
              <a:buClr>
                <a:schemeClr val="dk1"/>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8" name="Google Shape;208;p41"/>
          <p:cNvSpPr txBox="1">
            <a:spLocks noGrp="1"/>
          </p:cNvSpPr>
          <p:nvPr>
            <p:ph type="body" idx="16"/>
          </p:nvPr>
        </p:nvSpPr>
        <p:spPr>
          <a:xfrm>
            <a:off x="6516000" y="11303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lvl1pPr>
            <a:lvl2pPr marL="914400" lvl="1" indent="-304800" algn="l">
              <a:lnSpc>
                <a:spcPct val="100000"/>
              </a:lnSpc>
              <a:spcBef>
                <a:spcPts val="0"/>
              </a:spcBef>
              <a:spcAft>
                <a:spcPts val="0"/>
              </a:spcAft>
              <a:buClr>
                <a:schemeClr val="dk1"/>
              </a:buClr>
              <a:buSzPts val="1200"/>
              <a:buChar char="−"/>
              <a:defRPr sz="1200"/>
            </a:lvl2pPr>
            <a:lvl3pPr marL="1371600" lvl="2" indent="-304800" algn="l">
              <a:lnSpc>
                <a:spcPct val="100000"/>
              </a:lnSpc>
              <a:spcBef>
                <a:spcPts val="0"/>
              </a:spcBef>
              <a:spcAft>
                <a:spcPts val="0"/>
              </a:spcAft>
              <a:buClr>
                <a:schemeClr val="dk1"/>
              </a:buClr>
              <a:buSzPts val="1200"/>
              <a:buChar char="−"/>
              <a:defRPr sz="1200"/>
            </a:lvl3pPr>
            <a:lvl4pPr marL="1828800" lvl="3" indent="-304800" algn="l">
              <a:lnSpc>
                <a:spcPct val="100000"/>
              </a:lnSpc>
              <a:spcBef>
                <a:spcPts val="0"/>
              </a:spcBef>
              <a:spcAft>
                <a:spcPts val="0"/>
              </a:spcAft>
              <a:buClr>
                <a:schemeClr val="dk1"/>
              </a:buClr>
              <a:buSzPts val="1200"/>
              <a:buChar char="−"/>
              <a:defRPr sz="1200"/>
            </a:lvl4pPr>
            <a:lvl5pPr marL="2286000" lvl="4" indent="-304800" algn="l">
              <a:lnSpc>
                <a:spcPct val="100000"/>
              </a:lnSpc>
              <a:spcBef>
                <a:spcPts val="0"/>
              </a:spcBef>
              <a:spcAft>
                <a:spcPts val="0"/>
              </a:spcAft>
              <a:buClr>
                <a:schemeClr val="dk1"/>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9" name="Google Shape;209;p4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toryboard inverse">
  <p:cSld name="Storyboard inverse">
    <p:bg>
      <p:bgPr>
        <a:solidFill>
          <a:schemeClr val="dk2"/>
        </a:solidFill>
        <a:effectLst/>
      </p:bgPr>
    </p:bg>
    <p:spTree>
      <p:nvGrpSpPr>
        <p:cNvPr id="1" name="Shape 210"/>
        <p:cNvGrpSpPr/>
        <p:nvPr/>
      </p:nvGrpSpPr>
      <p:grpSpPr>
        <a:xfrm>
          <a:off x="0" y="0"/>
          <a:ext cx="0" cy="0"/>
          <a:chOff x="0" y="0"/>
          <a:chExt cx="0" cy="0"/>
        </a:xfrm>
      </p:grpSpPr>
      <p:sp>
        <p:nvSpPr>
          <p:cNvPr id="211" name="Google Shape;211;p42"/>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42"/>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13" name="Google Shape;213;p42"/>
          <p:cNvSpPr txBox="1">
            <a:spLocks noGrp="1"/>
          </p:cNvSpPr>
          <p:nvPr>
            <p:ph type="title"/>
          </p:nvPr>
        </p:nvSpPr>
        <p:spPr>
          <a:xfrm>
            <a:off x="561600" y="531099"/>
            <a:ext cx="8006400" cy="383301"/>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42"/>
          <p:cNvSpPr>
            <a:spLocks noGrp="1"/>
          </p:cNvSpPr>
          <p:nvPr>
            <p:ph type="pic" idx="2"/>
          </p:nvPr>
        </p:nvSpPr>
        <p:spPr>
          <a:xfrm>
            <a:off x="574675" y="11303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5" name="Google Shape;215;p42"/>
          <p:cNvSpPr>
            <a:spLocks noGrp="1"/>
          </p:cNvSpPr>
          <p:nvPr>
            <p:ph type="pic" idx="3"/>
          </p:nvPr>
        </p:nvSpPr>
        <p:spPr>
          <a:xfrm>
            <a:off x="4643438" y="11303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6" name="Google Shape;216;p42"/>
          <p:cNvSpPr>
            <a:spLocks noGrp="1"/>
          </p:cNvSpPr>
          <p:nvPr>
            <p:ph type="pic" idx="4"/>
          </p:nvPr>
        </p:nvSpPr>
        <p:spPr>
          <a:xfrm>
            <a:off x="574675" y="23544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7" name="Google Shape;217;p42"/>
          <p:cNvSpPr>
            <a:spLocks noGrp="1"/>
          </p:cNvSpPr>
          <p:nvPr>
            <p:ph type="pic" idx="5"/>
          </p:nvPr>
        </p:nvSpPr>
        <p:spPr>
          <a:xfrm>
            <a:off x="4643438" y="23544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8" name="Google Shape;218;p42"/>
          <p:cNvSpPr>
            <a:spLocks noGrp="1"/>
          </p:cNvSpPr>
          <p:nvPr>
            <p:ph type="pic" idx="6"/>
          </p:nvPr>
        </p:nvSpPr>
        <p:spPr>
          <a:xfrm>
            <a:off x="574675" y="35784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9" name="Google Shape;219;p42"/>
          <p:cNvSpPr>
            <a:spLocks noGrp="1"/>
          </p:cNvSpPr>
          <p:nvPr>
            <p:ph type="pic" idx="7"/>
          </p:nvPr>
        </p:nvSpPr>
        <p:spPr>
          <a:xfrm>
            <a:off x="4643438" y="35784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20" name="Google Shape;220;p42"/>
          <p:cNvSpPr txBox="1">
            <a:spLocks noGrp="1"/>
          </p:cNvSpPr>
          <p:nvPr>
            <p:ph type="body" idx="8"/>
          </p:nvPr>
        </p:nvSpPr>
        <p:spPr>
          <a:xfrm>
            <a:off x="2448000" y="11303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solidFill>
                  <a:schemeClr val="dk1"/>
                </a:solidFill>
              </a:defRPr>
            </a:lvl1pPr>
            <a:lvl2pPr marL="914400" lvl="1" indent="-304800" algn="l">
              <a:lnSpc>
                <a:spcPct val="100000"/>
              </a:lnSpc>
              <a:spcBef>
                <a:spcPts val="0"/>
              </a:spcBef>
              <a:spcAft>
                <a:spcPts val="0"/>
              </a:spcAft>
              <a:buClr>
                <a:schemeClr val="lt1"/>
              </a:buClr>
              <a:buSzPts val="1200"/>
              <a:buChar char="−"/>
              <a:defRPr sz="1200"/>
            </a:lvl2pPr>
            <a:lvl3pPr marL="1371600" lvl="2" indent="-304800" algn="l">
              <a:lnSpc>
                <a:spcPct val="100000"/>
              </a:lnSpc>
              <a:spcBef>
                <a:spcPts val="0"/>
              </a:spcBef>
              <a:spcAft>
                <a:spcPts val="0"/>
              </a:spcAft>
              <a:buClr>
                <a:schemeClr val="lt1"/>
              </a:buClr>
              <a:buSzPts val="1200"/>
              <a:buChar char="−"/>
              <a:defRPr sz="1200"/>
            </a:lvl3pPr>
            <a:lvl4pPr marL="1828800" lvl="3" indent="-304800" algn="l">
              <a:lnSpc>
                <a:spcPct val="100000"/>
              </a:lnSpc>
              <a:spcBef>
                <a:spcPts val="0"/>
              </a:spcBef>
              <a:spcAft>
                <a:spcPts val="0"/>
              </a:spcAft>
              <a:buClr>
                <a:schemeClr val="lt1"/>
              </a:buClr>
              <a:buSzPts val="1200"/>
              <a:buChar char="−"/>
              <a:defRPr sz="1200"/>
            </a:lvl4pPr>
            <a:lvl5pPr marL="2286000" lvl="4" indent="-304800" algn="l">
              <a:lnSpc>
                <a:spcPct val="100000"/>
              </a:lnSpc>
              <a:spcBef>
                <a:spcPts val="0"/>
              </a:spcBef>
              <a:spcAft>
                <a:spcPts val="0"/>
              </a:spcAft>
              <a:buClr>
                <a:schemeClr val="lt1"/>
              </a:buClr>
              <a:buSzPts val="1200"/>
              <a:buChar char="−"/>
              <a:defRPr sz="12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1" name="Google Shape;221;p42"/>
          <p:cNvSpPr txBox="1">
            <a:spLocks noGrp="1"/>
          </p:cNvSpPr>
          <p:nvPr>
            <p:ph type="body" idx="9"/>
          </p:nvPr>
        </p:nvSpPr>
        <p:spPr>
          <a:xfrm>
            <a:off x="2448000" y="23544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solidFill>
                  <a:schemeClr val="dk1"/>
                </a:solidFill>
              </a:defRPr>
            </a:lvl1pPr>
            <a:lvl2pPr marL="914400" lvl="1" indent="-304800" algn="l">
              <a:lnSpc>
                <a:spcPct val="100000"/>
              </a:lnSpc>
              <a:spcBef>
                <a:spcPts val="0"/>
              </a:spcBef>
              <a:spcAft>
                <a:spcPts val="0"/>
              </a:spcAft>
              <a:buClr>
                <a:schemeClr val="lt1"/>
              </a:buClr>
              <a:buSzPts val="1200"/>
              <a:buChar char="−"/>
              <a:defRPr sz="1200"/>
            </a:lvl2pPr>
            <a:lvl3pPr marL="1371600" lvl="2" indent="-304800" algn="l">
              <a:lnSpc>
                <a:spcPct val="100000"/>
              </a:lnSpc>
              <a:spcBef>
                <a:spcPts val="0"/>
              </a:spcBef>
              <a:spcAft>
                <a:spcPts val="0"/>
              </a:spcAft>
              <a:buClr>
                <a:schemeClr val="lt1"/>
              </a:buClr>
              <a:buSzPts val="1200"/>
              <a:buChar char="−"/>
              <a:defRPr sz="1200"/>
            </a:lvl3pPr>
            <a:lvl4pPr marL="1828800" lvl="3" indent="-304800" algn="l">
              <a:lnSpc>
                <a:spcPct val="100000"/>
              </a:lnSpc>
              <a:spcBef>
                <a:spcPts val="0"/>
              </a:spcBef>
              <a:spcAft>
                <a:spcPts val="0"/>
              </a:spcAft>
              <a:buClr>
                <a:schemeClr val="lt1"/>
              </a:buClr>
              <a:buSzPts val="1200"/>
              <a:buChar char="−"/>
              <a:defRPr sz="1200"/>
            </a:lvl4pPr>
            <a:lvl5pPr marL="2286000" lvl="4" indent="-304800" algn="l">
              <a:lnSpc>
                <a:spcPct val="100000"/>
              </a:lnSpc>
              <a:spcBef>
                <a:spcPts val="0"/>
              </a:spcBef>
              <a:spcAft>
                <a:spcPts val="0"/>
              </a:spcAft>
              <a:buClr>
                <a:schemeClr val="lt1"/>
              </a:buClr>
              <a:buSzPts val="1200"/>
              <a:buChar char="−"/>
              <a:defRPr sz="12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2" name="Google Shape;222;p42"/>
          <p:cNvSpPr txBox="1">
            <a:spLocks noGrp="1"/>
          </p:cNvSpPr>
          <p:nvPr>
            <p:ph type="body" idx="13"/>
          </p:nvPr>
        </p:nvSpPr>
        <p:spPr>
          <a:xfrm>
            <a:off x="2448000" y="35784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solidFill>
                  <a:schemeClr val="dk1"/>
                </a:solidFill>
              </a:defRPr>
            </a:lvl1pPr>
            <a:lvl2pPr marL="914400" lvl="1" indent="-304800" algn="l">
              <a:lnSpc>
                <a:spcPct val="100000"/>
              </a:lnSpc>
              <a:spcBef>
                <a:spcPts val="0"/>
              </a:spcBef>
              <a:spcAft>
                <a:spcPts val="0"/>
              </a:spcAft>
              <a:buClr>
                <a:schemeClr val="lt1"/>
              </a:buClr>
              <a:buSzPts val="1200"/>
              <a:buChar char="−"/>
              <a:defRPr sz="1200"/>
            </a:lvl2pPr>
            <a:lvl3pPr marL="1371600" lvl="2" indent="-304800" algn="l">
              <a:lnSpc>
                <a:spcPct val="100000"/>
              </a:lnSpc>
              <a:spcBef>
                <a:spcPts val="0"/>
              </a:spcBef>
              <a:spcAft>
                <a:spcPts val="0"/>
              </a:spcAft>
              <a:buClr>
                <a:schemeClr val="lt1"/>
              </a:buClr>
              <a:buSzPts val="1200"/>
              <a:buChar char="−"/>
              <a:defRPr sz="1200"/>
            </a:lvl3pPr>
            <a:lvl4pPr marL="1828800" lvl="3" indent="-304800" algn="l">
              <a:lnSpc>
                <a:spcPct val="100000"/>
              </a:lnSpc>
              <a:spcBef>
                <a:spcPts val="0"/>
              </a:spcBef>
              <a:spcAft>
                <a:spcPts val="0"/>
              </a:spcAft>
              <a:buClr>
                <a:schemeClr val="lt1"/>
              </a:buClr>
              <a:buSzPts val="1200"/>
              <a:buChar char="−"/>
              <a:defRPr sz="1200"/>
            </a:lvl4pPr>
            <a:lvl5pPr marL="2286000" lvl="4" indent="-304800" algn="l">
              <a:lnSpc>
                <a:spcPct val="100000"/>
              </a:lnSpc>
              <a:spcBef>
                <a:spcPts val="0"/>
              </a:spcBef>
              <a:spcAft>
                <a:spcPts val="0"/>
              </a:spcAft>
              <a:buClr>
                <a:schemeClr val="lt1"/>
              </a:buClr>
              <a:buSzPts val="1200"/>
              <a:buChar char="−"/>
              <a:defRPr sz="12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3" name="Google Shape;223;p42"/>
          <p:cNvSpPr txBox="1">
            <a:spLocks noGrp="1"/>
          </p:cNvSpPr>
          <p:nvPr>
            <p:ph type="body" idx="14"/>
          </p:nvPr>
        </p:nvSpPr>
        <p:spPr>
          <a:xfrm>
            <a:off x="6516000" y="23544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solidFill>
                  <a:schemeClr val="dk1"/>
                </a:solidFill>
              </a:defRPr>
            </a:lvl1pPr>
            <a:lvl2pPr marL="914400" lvl="1" indent="-304800" algn="l">
              <a:lnSpc>
                <a:spcPct val="100000"/>
              </a:lnSpc>
              <a:spcBef>
                <a:spcPts val="0"/>
              </a:spcBef>
              <a:spcAft>
                <a:spcPts val="0"/>
              </a:spcAft>
              <a:buClr>
                <a:schemeClr val="lt1"/>
              </a:buClr>
              <a:buSzPts val="1200"/>
              <a:buChar char="−"/>
              <a:defRPr sz="1200"/>
            </a:lvl2pPr>
            <a:lvl3pPr marL="1371600" lvl="2" indent="-304800" algn="l">
              <a:lnSpc>
                <a:spcPct val="100000"/>
              </a:lnSpc>
              <a:spcBef>
                <a:spcPts val="0"/>
              </a:spcBef>
              <a:spcAft>
                <a:spcPts val="0"/>
              </a:spcAft>
              <a:buClr>
                <a:schemeClr val="lt1"/>
              </a:buClr>
              <a:buSzPts val="1200"/>
              <a:buChar char="−"/>
              <a:defRPr sz="1200"/>
            </a:lvl3pPr>
            <a:lvl4pPr marL="1828800" lvl="3" indent="-304800" algn="l">
              <a:lnSpc>
                <a:spcPct val="100000"/>
              </a:lnSpc>
              <a:spcBef>
                <a:spcPts val="0"/>
              </a:spcBef>
              <a:spcAft>
                <a:spcPts val="0"/>
              </a:spcAft>
              <a:buClr>
                <a:schemeClr val="lt1"/>
              </a:buClr>
              <a:buSzPts val="1200"/>
              <a:buChar char="−"/>
              <a:defRPr sz="1200"/>
            </a:lvl4pPr>
            <a:lvl5pPr marL="2286000" lvl="4" indent="-304800" algn="l">
              <a:lnSpc>
                <a:spcPct val="100000"/>
              </a:lnSpc>
              <a:spcBef>
                <a:spcPts val="0"/>
              </a:spcBef>
              <a:spcAft>
                <a:spcPts val="0"/>
              </a:spcAft>
              <a:buClr>
                <a:schemeClr val="lt1"/>
              </a:buClr>
              <a:buSzPts val="1200"/>
              <a:buChar char="−"/>
              <a:defRPr sz="12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4" name="Google Shape;224;p42"/>
          <p:cNvSpPr txBox="1">
            <a:spLocks noGrp="1"/>
          </p:cNvSpPr>
          <p:nvPr>
            <p:ph type="body" idx="15"/>
          </p:nvPr>
        </p:nvSpPr>
        <p:spPr>
          <a:xfrm>
            <a:off x="6516000" y="35784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solidFill>
                  <a:schemeClr val="dk1"/>
                </a:solidFill>
              </a:defRPr>
            </a:lvl1pPr>
            <a:lvl2pPr marL="914400" lvl="1" indent="-304800" algn="l">
              <a:lnSpc>
                <a:spcPct val="100000"/>
              </a:lnSpc>
              <a:spcBef>
                <a:spcPts val="0"/>
              </a:spcBef>
              <a:spcAft>
                <a:spcPts val="0"/>
              </a:spcAft>
              <a:buClr>
                <a:schemeClr val="lt1"/>
              </a:buClr>
              <a:buSzPts val="1200"/>
              <a:buChar char="−"/>
              <a:defRPr sz="1200"/>
            </a:lvl2pPr>
            <a:lvl3pPr marL="1371600" lvl="2" indent="-304800" algn="l">
              <a:lnSpc>
                <a:spcPct val="100000"/>
              </a:lnSpc>
              <a:spcBef>
                <a:spcPts val="0"/>
              </a:spcBef>
              <a:spcAft>
                <a:spcPts val="0"/>
              </a:spcAft>
              <a:buClr>
                <a:schemeClr val="lt1"/>
              </a:buClr>
              <a:buSzPts val="1200"/>
              <a:buChar char="−"/>
              <a:defRPr sz="1200"/>
            </a:lvl3pPr>
            <a:lvl4pPr marL="1828800" lvl="3" indent="-304800" algn="l">
              <a:lnSpc>
                <a:spcPct val="100000"/>
              </a:lnSpc>
              <a:spcBef>
                <a:spcPts val="0"/>
              </a:spcBef>
              <a:spcAft>
                <a:spcPts val="0"/>
              </a:spcAft>
              <a:buClr>
                <a:schemeClr val="lt1"/>
              </a:buClr>
              <a:buSzPts val="1200"/>
              <a:buChar char="−"/>
              <a:defRPr sz="1200"/>
            </a:lvl4pPr>
            <a:lvl5pPr marL="2286000" lvl="4" indent="-304800" algn="l">
              <a:lnSpc>
                <a:spcPct val="100000"/>
              </a:lnSpc>
              <a:spcBef>
                <a:spcPts val="0"/>
              </a:spcBef>
              <a:spcAft>
                <a:spcPts val="0"/>
              </a:spcAft>
              <a:buClr>
                <a:schemeClr val="lt1"/>
              </a:buClr>
              <a:buSzPts val="1200"/>
              <a:buChar char="−"/>
              <a:defRPr sz="12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5" name="Google Shape;225;p42"/>
          <p:cNvSpPr txBox="1">
            <a:spLocks noGrp="1"/>
          </p:cNvSpPr>
          <p:nvPr>
            <p:ph type="body" idx="16"/>
          </p:nvPr>
        </p:nvSpPr>
        <p:spPr>
          <a:xfrm>
            <a:off x="6516000" y="11303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solidFill>
                  <a:schemeClr val="dk1"/>
                </a:solidFill>
              </a:defRPr>
            </a:lvl1pPr>
            <a:lvl2pPr marL="914400" lvl="1" indent="-304800" algn="l">
              <a:lnSpc>
                <a:spcPct val="100000"/>
              </a:lnSpc>
              <a:spcBef>
                <a:spcPts val="0"/>
              </a:spcBef>
              <a:spcAft>
                <a:spcPts val="0"/>
              </a:spcAft>
              <a:buClr>
                <a:schemeClr val="lt1"/>
              </a:buClr>
              <a:buSzPts val="1200"/>
              <a:buChar char="−"/>
              <a:defRPr sz="1200"/>
            </a:lvl2pPr>
            <a:lvl3pPr marL="1371600" lvl="2" indent="-304800" algn="l">
              <a:lnSpc>
                <a:spcPct val="100000"/>
              </a:lnSpc>
              <a:spcBef>
                <a:spcPts val="0"/>
              </a:spcBef>
              <a:spcAft>
                <a:spcPts val="0"/>
              </a:spcAft>
              <a:buClr>
                <a:schemeClr val="lt1"/>
              </a:buClr>
              <a:buSzPts val="1200"/>
              <a:buChar char="−"/>
              <a:defRPr sz="1200"/>
            </a:lvl3pPr>
            <a:lvl4pPr marL="1828800" lvl="3" indent="-304800" algn="l">
              <a:lnSpc>
                <a:spcPct val="100000"/>
              </a:lnSpc>
              <a:spcBef>
                <a:spcPts val="0"/>
              </a:spcBef>
              <a:spcAft>
                <a:spcPts val="0"/>
              </a:spcAft>
              <a:buClr>
                <a:schemeClr val="lt1"/>
              </a:buClr>
              <a:buSzPts val="1200"/>
              <a:buChar char="−"/>
              <a:defRPr sz="1200"/>
            </a:lvl4pPr>
            <a:lvl5pPr marL="2286000" lvl="4" indent="-304800" algn="l">
              <a:lnSpc>
                <a:spcPct val="100000"/>
              </a:lnSpc>
              <a:spcBef>
                <a:spcPts val="0"/>
              </a:spcBef>
              <a:spcAft>
                <a:spcPts val="0"/>
              </a:spcAft>
              <a:buClr>
                <a:schemeClr val="lt1"/>
              </a:buClr>
              <a:buSzPts val="1200"/>
              <a:buChar char="−"/>
              <a:defRPr sz="12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6" name="Google Shape;226;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Image holohedral">
  <p:cSld name="Image holohedral">
    <p:spTree>
      <p:nvGrpSpPr>
        <p:cNvPr id="1" name="Shape 227"/>
        <p:cNvGrpSpPr/>
        <p:nvPr/>
      </p:nvGrpSpPr>
      <p:grpSpPr>
        <a:xfrm>
          <a:off x="0" y="0"/>
          <a:ext cx="0" cy="0"/>
          <a:chOff x="0" y="0"/>
          <a:chExt cx="0" cy="0"/>
        </a:xfrm>
      </p:grpSpPr>
      <p:sp>
        <p:nvSpPr>
          <p:cNvPr id="228" name="Google Shape;228;p43"/>
          <p:cNvSpPr>
            <a:spLocks noGrp="1"/>
          </p:cNvSpPr>
          <p:nvPr>
            <p:ph type="pic" idx="2"/>
          </p:nvPr>
        </p:nvSpPr>
        <p:spPr>
          <a:xfrm>
            <a:off x="0" y="0"/>
            <a:ext cx="9144000" cy="51435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9" name="Google Shape;229;p4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aster 3x3 regular">
  <p:cSld name="Raster 3x3 regular">
    <p:spTree>
      <p:nvGrpSpPr>
        <p:cNvPr id="1" name="Shape 230"/>
        <p:cNvGrpSpPr/>
        <p:nvPr/>
      </p:nvGrpSpPr>
      <p:grpSpPr>
        <a:xfrm>
          <a:off x="0" y="0"/>
          <a:ext cx="0" cy="0"/>
          <a:chOff x="0" y="0"/>
          <a:chExt cx="0" cy="0"/>
        </a:xfrm>
      </p:grpSpPr>
      <p:sp>
        <p:nvSpPr>
          <p:cNvPr id="231" name="Google Shape;231;p44"/>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44"/>
          <p:cNvSpPr>
            <a:spLocks noGrp="1"/>
          </p:cNvSpPr>
          <p:nvPr>
            <p:ph type="pic" idx="2"/>
          </p:nvPr>
        </p:nvSpPr>
        <p:spPr>
          <a:xfrm>
            <a:off x="574674" y="572399"/>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3" name="Google Shape;233;p44"/>
          <p:cNvSpPr>
            <a:spLocks noGrp="1"/>
          </p:cNvSpPr>
          <p:nvPr>
            <p:ph type="pic" idx="3"/>
          </p:nvPr>
        </p:nvSpPr>
        <p:spPr>
          <a:xfrm>
            <a:off x="3298606" y="572399"/>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4" name="Google Shape;234;p44"/>
          <p:cNvSpPr>
            <a:spLocks noGrp="1"/>
          </p:cNvSpPr>
          <p:nvPr>
            <p:ph type="pic" idx="4"/>
          </p:nvPr>
        </p:nvSpPr>
        <p:spPr>
          <a:xfrm>
            <a:off x="6022538" y="572399"/>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5" name="Google Shape;235;p44"/>
          <p:cNvSpPr>
            <a:spLocks noGrp="1"/>
          </p:cNvSpPr>
          <p:nvPr>
            <p:ph type="pic" idx="5"/>
          </p:nvPr>
        </p:nvSpPr>
        <p:spPr>
          <a:xfrm>
            <a:off x="6022538" y="2669075"/>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6" name="Google Shape;236;p44"/>
          <p:cNvSpPr>
            <a:spLocks noGrp="1"/>
          </p:cNvSpPr>
          <p:nvPr>
            <p:ph type="pic" idx="6"/>
          </p:nvPr>
        </p:nvSpPr>
        <p:spPr>
          <a:xfrm>
            <a:off x="3298606" y="2669075"/>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7" name="Google Shape;237;p44"/>
          <p:cNvSpPr>
            <a:spLocks noGrp="1"/>
          </p:cNvSpPr>
          <p:nvPr>
            <p:ph type="pic" idx="7"/>
          </p:nvPr>
        </p:nvSpPr>
        <p:spPr>
          <a:xfrm>
            <a:off x="574674" y="2669075"/>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8" name="Google Shape;238;p44"/>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9" name="Google Shape;239;p44"/>
          <p:cNvSpPr txBox="1">
            <a:spLocks noGrp="1"/>
          </p:cNvSpPr>
          <p:nvPr>
            <p:ph type="body" idx="8"/>
          </p:nvPr>
        </p:nvSpPr>
        <p:spPr>
          <a:xfrm>
            <a:off x="574674" y="2267119"/>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Calibri"/>
              <a:buNone/>
              <a:defRPr sz="1050"/>
            </a:lvl1pPr>
            <a:lvl2pPr marL="914400" lvl="1" indent="-228600" algn="l">
              <a:lnSpc>
                <a:spcPct val="100000"/>
              </a:lnSpc>
              <a:spcBef>
                <a:spcPts val="0"/>
              </a:spcBef>
              <a:spcAft>
                <a:spcPts val="0"/>
              </a:spcAft>
              <a:buClr>
                <a:schemeClr val="dk1"/>
              </a:buClr>
              <a:buSzPts val="1050"/>
              <a:buFont typeface="Calibri"/>
              <a:buNone/>
              <a:defRPr sz="1050"/>
            </a:lvl2pPr>
            <a:lvl3pPr marL="1371600" lvl="2" indent="-228600" algn="l">
              <a:lnSpc>
                <a:spcPct val="100000"/>
              </a:lnSpc>
              <a:spcBef>
                <a:spcPts val="0"/>
              </a:spcBef>
              <a:spcAft>
                <a:spcPts val="0"/>
              </a:spcAft>
              <a:buClr>
                <a:schemeClr val="dk1"/>
              </a:buClr>
              <a:buSzPts val="1050"/>
              <a:buFont typeface="Calibri"/>
              <a:buNone/>
              <a:defRPr sz="1050"/>
            </a:lvl3pPr>
            <a:lvl4pPr marL="1828800" lvl="3" indent="-228600" algn="l">
              <a:lnSpc>
                <a:spcPct val="100000"/>
              </a:lnSpc>
              <a:spcBef>
                <a:spcPts val="0"/>
              </a:spcBef>
              <a:spcAft>
                <a:spcPts val="0"/>
              </a:spcAft>
              <a:buClr>
                <a:schemeClr val="dk1"/>
              </a:buClr>
              <a:buSzPts val="1050"/>
              <a:buFont typeface="Calibri"/>
              <a:buNone/>
              <a:defRPr sz="1050"/>
            </a:lvl4pPr>
            <a:lvl5pPr marL="2286000" lvl="4" indent="-228600" algn="l">
              <a:lnSpc>
                <a:spcPct val="100000"/>
              </a:lnSpc>
              <a:spcBef>
                <a:spcPts val="0"/>
              </a:spcBef>
              <a:spcAft>
                <a:spcPts val="0"/>
              </a:spcAft>
              <a:buClr>
                <a:schemeClr val="dk1"/>
              </a:buClr>
              <a:buSzPts val="1050"/>
              <a:buFont typeface="Calibri"/>
              <a:buNone/>
              <a:defRPr sz="10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0" name="Google Shape;240;p44"/>
          <p:cNvSpPr txBox="1">
            <a:spLocks noGrp="1"/>
          </p:cNvSpPr>
          <p:nvPr>
            <p:ph type="body" idx="9"/>
          </p:nvPr>
        </p:nvSpPr>
        <p:spPr>
          <a:xfrm>
            <a:off x="3298606" y="2267119"/>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Calibri"/>
              <a:buNone/>
              <a:defRPr sz="1050"/>
            </a:lvl1pPr>
            <a:lvl2pPr marL="914400" lvl="1" indent="-228600" algn="l">
              <a:lnSpc>
                <a:spcPct val="100000"/>
              </a:lnSpc>
              <a:spcBef>
                <a:spcPts val="0"/>
              </a:spcBef>
              <a:spcAft>
                <a:spcPts val="0"/>
              </a:spcAft>
              <a:buClr>
                <a:schemeClr val="dk1"/>
              </a:buClr>
              <a:buSzPts val="1050"/>
              <a:buFont typeface="Calibri"/>
              <a:buNone/>
              <a:defRPr sz="1050"/>
            </a:lvl2pPr>
            <a:lvl3pPr marL="1371600" lvl="2" indent="-228600" algn="l">
              <a:lnSpc>
                <a:spcPct val="100000"/>
              </a:lnSpc>
              <a:spcBef>
                <a:spcPts val="0"/>
              </a:spcBef>
              <a:spcAft>
                <a:spcPts val="0"/>
              </a:spcAft>
              <a:buClr>
                <a:schemeClr val="dk1"/>
              </a:buClr>
              <a:buSzPts val="1050"/>
              <a:buFont typeface="Calibri"/>
              <a:buNone/>
              <a:defRPr sz="1050"/>
            </a:lvl3pPr>
            <a:lvl4pPr marL="1828800" lvl="3" indent="-228600" algn="l">
              <a:lnSpc>
                <a:spcPct val="100000"/>
              </a:lnSpc>
              <a:spcBef>
                <a:spcPts val="0"/>
              </a:spcBef>
              <a:spcAft>
                <a:spcPts val="0"/>
              </a:spcAft>
              <a:buClr>
                <a:schemeClr val="dk1"/>
              </a:buClr>
              <a:buSzPts val="1050"/>
              <a:buFont typeface="Calibri"/>
              <a:buNone/>
              <a:defRPr sz="1050"/>
            </a:lvl4pPr>
            <a:lvl5pPr marL="2286000" lvl="4" indent="-228600" algn="l">
              <a:lnSpc>
                <a:spcPct val="100000"/>
              </a:lnSpc>
              <a:spcBef>
                <a:spcPts val="0"/>
              </a:spcBef>
              <a:spcAft>
                <a:spcPts val="0"/>
              </a:spcAft>
              <a:buClr>
                <a:schemeClr val="dk1"/>
              </a:buClr>
              <a:buSzPts val="1050"/>
              <a:buFont typeface="Calibri"/>
              <a:buNone/>
              <a:defRPr sz="10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1" name="Google Shape;241;p44"/>
          <p:cNvSpPr txBox="1">
            <a:spLocks noGrp="1"/>
          </p:cNvSpPr>
          <p:nvPr>
            <p:ph type="body" idx="13"/>
          </p:nvPr>
        </p:nvSpPr>
        <p:spPr>
          <a:xfrm>
            <a:off x="6022538" y="2267119"/>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Calibri"/>
              <a:buNone/>
              <a:defRPr sz="1050"/>
            </a:lvl1pPr>
            <a:lvl2pPr marL="914400" lvl="1" indent="-228600" algn="l">
              <a:lnSpc>
                <a:spcPct val="100000"/>
              </a:lnSpc>
              <a:spcBef>
                <a:spcPts val="0"/>
              </a:spcBef>
              <a:spcAft>
                <a:spcPts val="0"/>
              </a:spcAft>
              <a:buClr>
                <a:schemeClr val="dk1"/>
              </a:buClr>
              <a:buSzPts val="1050"/>
              <a:buFont typeface="Calibri"/>
              <a:buNone/>
              <a:defRPr sz="1050"/>
            </a:lvl2pPr>
            <a:lvl3pPr marL="1371600" lvl="2" indent="-228600" algn="l">
              <a:lnSpc>
                <a:spcPct val="100000"/>
              </a:lnSpc>
              <a:spcBef>
                <a:spcPts val="0"/>
              </a:spcBef>
              <a:spcAft>
                <a:spcPts val="0"/>
              </a:spcAft>
              <a:buClr>
                <a:schemeClr val="dk1"/>
              </a:buClr>
              <a:buSzPts val="1050"/>
              <a:buFont typeface="Calibri"/>
              <a:buNone/>
              <a:defRPr sz="1050"/>
            </a:lvl3pPr>
            <a:lvl4pPr marL="1828800" lvl="3" indent="-228600" algn="l">
              <a:lnSpc>
                <a:spcPct val="100000"/>
              </a:lnSpc>
              <a:spcBef>
                <a:spcPts val="0"/>
              </a:spcBef>
              <a:spcAft>
                <a:spcPts val="0"/>
              </a:spcAft>
              <a:buClr>
                <a:schemeClr val="dk1"/>
              </a:buClr>
              <a:buSzPts val="1050"/>
              <a:buFont typeface="Calibri"/>
              <a:buNone/>
              <a:defRPr sz="1050"/>
            </a:lvl4pPr>
            <a:lvl5pPr marL="2286000" lvl="4" indent="-228600" algn="l">
              <a:lnSpc>
                <a:spcPct val="100000"/>
              </a:lnSpc>
              <a:spcBef>
                <a:spcPts val="0"/>
              </a:spcBef>
              <a:spcAft>
                <a:spcPts val="0"/>
              </a:spcAft>
              <a:buClr>
                <a:schemeClr val="dk1"/>
              </a:buClr>
              <a:buSzPts val="1050"/>
              <a:buFont typeface="Calibri"/>
              <a:buNone/>
              <a:defRPr sz="10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2" name="Google Shape;242;p44"/>
          <p:cNvSpPr txBox="1">
            <a:spLocks noGrp="1"/>
          </p:cNvSpPr>
          <p:nvPr>
            <p:ph type="body" idx="14"/>
          </p:nvPr>
        </p:nvSpPr>
        <p:spPr>
          <a:xfrm>
            <a:off x="574674" y="4363795"/>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Calibri"/>
              <a:buNone/>
              <a:defRPr sz="1050"/>
            </a:lvl1pPr>
            <a:lvl2pPr marL="914400" lvl="1" indent="-228600" algn="l">
              <a:lnSpc>
                <a:spcPct val="100000"/>
              </a:lnSpc>
              <a:spcBef>
                <a:spcPts val="0"/>
              </a:spcBef>
              <a:spcAft>
                <a:spcPts val="0"/>
              </a:spcAft>
              <a:buClr>
                <a:schemeClr val="dk1"/>
              </a:buClr>
              <a:buSzPts val="1050"/>
              <a:buFont typeface="Calibri"/>
              <a:buNone/>
              <a:defRPr sz="1050"/>
            </a:lvl2pPr>
            <a:lvl3pPr marL="1371600" lvl="2" indent="-228600" algn="l">
              <a:lnSpc>
                <a:spcPct val="100000"/>
              </a:lnSpc>
              <a:spcBef>
                <a:spcPts val="0"/>
              </a:spcBef>
              <a:spcAft>
                <a:spcPts val="0"/>
              </a:spcAft>
              <a:buClr>
                <a:schemeClr val="dk1"/>
              </a:buClr>
              <a:buSzPts val="1050"/>
              <a:buFont typeface="Calibri"/>
              <a:buNone/>
              <a:defRPr sz="1050"/>
            </a:lvl3pPr>
            <a:lvl4pPr marL="1828800" lvl="3" indent="-228600" algn="l">
              <a:lnSpc>
                <a:spcPct val="100000"/>
              </a:lnSpc>
              <a:spcBef>
                <a:spcPts val="0"/>
              </a:spcBef>
              <a:spcAft>
                <a:spcPts val="0"/>
              </a:spcAft>
              <a:buClr>
                <a:schemeClr val="dk1"/>
              </a:buClr>
              <a:buSzPts val="1050"/>
              <a:buFont typeface="Calibri"/>
              <a:buNone/>
              <a:defRPr sz="1050"/>
            </a:lvl4pPr>
            <a:lvl5pPr marL="2286000" lvl="4" indent="-228600" algn="l">
              <a:lnSpc>
                <a:spcPct val="100000"/>
              </a:lnSpc>
              <a:spcBef>
                <a:spcPts val="0"/>
              </a:spcBef>
              <a:spcAft>
                <a:spcPts val="0"/>
              </a:spcAft>
              <a:buClr>
                <a:schemeClr val="dk1"/>
              </a:buClr>
              <a:buSzPts val="1050"/>
              <a:buFont typeface="Calibri"/>
              <a:buNone/>
              <a:defRPr sz="10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3" name="Google Shape;243;p44"/>
          <p:cNvSpPr txBox="1">
            <a:spLocks noGrp="1"/>
          </p:cNvSpPr>
          <p:nvPr>
            <p:ph type="body" idx="15"/>
          </p:nvPr>
        </p:nvSpPr>
        <p:spPr>
          <a:xfrm>
            <a:off x="3298606" y="4363795"/>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Calibri"/>
              <a:buNone/>
              <a:defRPr sz="1050"/>
            </a:lvl1pPr>
            <a:lvl2pPr marL="914400" lvl="1" indent="-228600" algn="l">
              <a:lnSpc>
                <a:spcPct val="100000"/>
              </a:lnSpc>
              <a:spcBef>
                <a:spcPts val="0"/>
              </a:spcBef>
              <a:spcAft>
                <a:spcPts val="0"/>
              </a:spcAft>
              <a:buClr>
                <a:schemeClr val="dk1"/>
              </a:buClr>
              <a:buSzPts val="1050"/>
              <a:buFont typeface="Calibri"/>
              <a:buNone/>
              <a:defRPr sz="1050"/>
            </a:lvl2pPr>
            <a:lvl3pPr marL="1371600" lvl="2" indent="-228600" algn="l">
              <a:lnSpc>
                <a:spcPct val="100000"/>
              </a:lnSpc>
              <a:spcBef>
                <a:spcPts val="0"/>
              </a:spcBef>
              <a:spcAft>
                <a:spcPts val="0"/>
              </a:spcAft>
              <a:buClr>
                <a:schemeClr val="dk1"/>
              </a:buClr>
              <a:buSzPts val="1050"/>
              <a:buFont typeface="Calibri"/>
              <a:buNone/>
              <a:defRPr sz="1050"/>
            </a:lvl3pPr>
            <a:lvl4pPr marL="1828800" lvl="3" indent="-228600" algn="l">
              <a:lnSpc>
                <a:spcPct val="100000"/>
              </a:lnSpc>
              <a:spcBef>
                <a:spcPts val="0"/>
              </a:spcBef>
              <a:spcAft>
                <a:spcPts val="0"/>
              </a:spcAft>
              <a:buClr>
                <a:schemeClr val="dk1"/>
              </a:buClr>
              <a:buSzPts val="1050"/>
              <a:buFont typeface="Calibri"/>
              <a:buNone/>
              <a:defRPr sz="1050"/>
            </a:lvl4pPr>
            <a:lvl5pPr marL="2286000" lvl="4" indent="-228600" algn="l">
              <a:lnSpc>
                <a:spcPct val="100000"/>
              </a:lnSpc>
              <a:spcBef>
                <a:spcPts val="0"/>
              </a:spcBef>
              <a:spcAft>
                <a:spcPts val="0"/>
              </a:spcAft>
              <a:buClr>
                <a:schemeClr val="dk1"/>
              </a:buClr>
              <a:buSzPts val="1050"/>
              <a:buFont typeface="Calibri"/>
              <a:buNone/>
              <a:defRPr sz="10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4" name="Google Shape;244;p44"/>
          <p:cNvSpPr txBox="1">
            <a:spLocks noGrp="1"/>
          </p:cNvSpPr>
          <p:nvPr>
            <p:ph type="body" idx="16"/>
          </p:nvPr>
        </p:nvSpPr>
        <p:spPr>
          <a:xfrm>
            <a:off x="6022538" y="4363795"/>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Calibri"/>
              <a:buNone/>
              <a:defRPr sz="1050"/>
            </a:lvl1pPr>
            <a:lvl2pPr marL="914400" lvl="1" indent="-228600" algn="l">
              <a:lnSpc>
                <a:spcPct val="100000"/>
              </a:lnSpc>
              <a:spcBef>
                <a:spcPts val="0"/>
              </a:spcBef>
              <a:spcAft>
                <a:spcPts val="0"/>
              </a:spcAft>
              <a:buClr>
                <a:schemeClr val="dk1"/>
              </a:buClr>
              <a:buSzPts val="1050"/>
              <a:buFont typeface="Calibri"/>
              <a:buNone/>
              <a:defRPr sz="1050"/>
            </a:lvl2pPr>
            <a:lvl3pPr marL="1371600" lvl="2" indent="-228600" algn="l">
              <a:lnSpc>
                <a:spcPct val="100000"/>
              </a:lnSpc>
              <a:spcBef>
                <a:spcPts val="0"/>
              </a:spcBef>
              <a:spcAft>
                <a:spcPts val="0"/>
              </a:spcAft>
              <a:buClr>
                <a:schemeClr val="dk1"/>
              </a:buClr>
              <a:buSzPts val="1050"/>
              <a:buFont typeface="Calibri"/>
              <a:buNone/>
              <a:defRPr sz="1050"/>
            </a:lvl3pPr>
            <a:lvl4pPr marL="1828800" lvl="3" indent="-228600" algn="l">
              <a:lnSpc>
                <a:spcPct val="100000"/>
              </a:lnSpc>
              <a:spcBef>
                <a:spcPts val="0"/>
              </a:spcBef>
              <a:spcAft>
                <a:spcPts val="0"/>
              </a:spcAft>
              <a:buClr>
                <a:schemeClr val="dk1"/>
              </a:buClr>
              <a:buSzPts val="1050"/>
              <a:buFont typeface="Calibri"/>
              <a:buNone/>
              <a:defRPr sz="1050"/>
            </a:lvl4pPr>
            <a:lvl5pPr marL="2286000" lvl="4" indent="-228600" algn="l">
              <a:lnSpc>
                <a:spcPct val="100000"/>
              </a:lnSpc>
              <a:spcBef>
                <a:spcPts val="0"/>
              </a:spcBef>
              <a:spcAft>
                <a:spcPts val="0"/>
              </a:spcAft>
              <a:buClr>
                <a:schemeClr val="dk1"/>
              </a:buClr>
              <a:buSzPts val="1050"/>
              <a:buFont typeface="Calibri"/>
              <a:buNone/>
              <a:defRPr sz="10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5" name="Google Shape;245;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Raster 3x3 inverse">
  <p:cSld name="Raster 3x3 inverse">
    <p:bg>
      <p:bgPr>
        <a:solidFill>
          <a:schemeClr val="dk2"/>
        </a:solidFill>
        <a:effectLst/>
      </p:bgPr>
    </p:bg>
    <p:spTree>
      <p:nvGrpSpPr>
        <p:cNvPr id="1" name="Shape 246"/>
        <p:cNvGrpSpPr/>
        <p:nvPr/>
      </p:nvGrpSpPr>
      <p:grpSpPr>
        <a:xfrm>
          <a:off x="0" y="0"/>
          <a:ext cx="0" cy="0"/>
          <a:chOff x="0" y="0"/>
          <a:chExt cx="0" cy="0"/>
        </a:xfrm>
      </p:grpSpPr>
      <p:sp>
        <p:nvSpPr>
          <p:cNvPr id="247" name="Google Shape;247;p45"/>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45"/>
          <p:cNvSpPr>
            <a:spLocks noGrp="1"/>
          </p:cNvSpPr>
          <p:nvPr>
            <p:ph type="pic" idx="2"/>
          </p:nvPr>
        </p:nvSpPr>
        <p:spPr>
          <a:xfrm>
            <a:off x="574674" y="572399"/>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9" name="Google Shape;249;p45"/>
          <p:cNvSpPr>
            <a:spLocks noGrp="1"/>
          </p:cNvSpPr>
          <p:nvPr>
            <p:ph type="pic" idx="3"/>
          </p:nvPr>
        </p:nvSpPr>
        <p:spPr>
          <a:xfrm>
            <a:off x="3298606" y="572399"/>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0" name="Google Shape;250;p45"/>
          <p:cNvSpPr>
            <a:spLocks noGrp="1"/>
          </p:cNvSpPr>
          <p:nvPr>
            <p:ph type="pic" idx="4"/>
          </p:nvPr>
        </p:nvSpPr>
        <p:spPr>
          <a:xfrm>
            <a:off x="6022538" y="572399"/>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1" name="Google Shape;251;p45"/>
          <p:cNvSpPr>
            <a:spLocks noGrp="1"/>
          </p:cNvSpPr>
          <p:nvPr>
            <p:ph type="pic" idx="5"/>
          </p:nvPr>
        </p:nvSpPr>
        <p:spPr>
          <a:xfrm>
            <a:off x="6022538" y="2669075"/>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2" name="Google Shape;252;p45"/>
          <p:cNvSpPr>
            <a:spLocks noGrp="1"/>
          </p:cNvSpPr>
          <p:nvPr>
            <p:ph type="pic" idx="6"/>
          </p:nvPr>
        </p:nvSpPr>
        <p:spPr>
          <a:xfrm>
            <a:off x="3298606" y="2669075"/>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3" name="Google Shape;253;p45"/>
          <p:cNvSpPr>
            <a:spLocks noGrp="1"/>
          </p:cNvSpPr>
          <p:nvPr>
            <p:ph type="pic" idx="7"/>
          </p:nvPr>
        </p:nvSpPr>
        <p:spPr>
          <a:xfrm>
            <a:off x="574674" y="2669075"/>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4" name="Google Shape;254;p45"/>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55" name="Google Shape;255;p45"/>
          <p:cNvSpPr txBox="1">
            <a:spLocks noGrp="1"/>
          </p:cNvSpPr>
          <p:nvPr>
            <p:ph type="body" idx="8"/>
          </p:nvPr>
        </p:nvSpPr>
        <p:spPr>
          <a:xfrm>
            <a:off x="574674" y="2267119"/>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1050"/>
              <a:buFont typeface="Calibri"/>
              <a:buNone/>
              <a:defRPr sz="1050"/>
            </a:lvl1pPr>
            <a:lvl2pPr marL="914400" lvl="1" indent="-228600" algn="l">
              <a:lnSpc>
                <a:spcPct val="100000"/>
              </a:lnSpc>
              <a:spcBef>
                <a:spcPts val="0"/>
              </a:spcBef>
              <a:spcAft>
                <a:spcPts val="0"/>
              </a:spcAft>
              <a:buClr>
                <a:schemeClr val="lt1"/>
              </a:buClr>
              <a:buSzPts val="1050"/>
              <a:buFont typeface="Calibri"/>
              <a:buNone/>
              <a:defRPr sz="1050"/>
            </a:lvl2pPr>
            <a:lvl3pPr marL="1371600" lvl="2" indent="-228600" algn="l">
              <a:lnSpc>
                <a:spcPct val="100000"/>
              </a:lnSpc>
              <a:spcBef>
                <a:spcPts val="0"/>
              </a:spcBef>
              <a:spcAft>
                <a:spcPts val="0"/>
              </a:spcAft>
              <a:buClr>
                <a:schemeClr val="lt1"/>
              </a:buClr>
              <a:buSzPts val="1050"/>
              <a:buFont typeface="Calibri"/>
              <a:buNone/>
              <a:defRPr sz="1050"/>
            </a:lvl3pPr>
            <a:lvl4pPr marL="1828800" lvl="3" indent="-228600" algn="l">
              <a:lnSpc>
                <a:spcPct val="100000"/>
              </a:lnSpc>
              <a:spcBef>
                <a:spcPts val="0"/>
              </a:spcBef>
              <a:spcAft>
                <a:spcPts val="0"/>
              </a:spcAft>
              <a:buClr>
                <a:schemeClr val="lt1"/>
              </a:buClr>
              <a:buSzPts val="1050"/>
              <a:buFont typeface="Calibri"/>
              <a:buNone/>
              <a:defRPr sz="1050"/>
            </a:lvl4pPr>
            <a:lvl5pPr marL="2286000" lvl="4" indent="-228600" algn="l">
              <a:lnSpc>
                <a:spcPct val="100000"/>
              </a:lnSpc>
              <a:spcBef>
                <a:spcPts val="0"/>
              </a:spcBef>
              <a:spcAft>
                <a:spcPts val="0"/>
              </a:spcAft>
              <a:buClr>
                <a:schemeClr val="lt1"/>
              </a:buClr>
              <a:buSzPts val="1050"/>
              <a:buFont typeface="Calibri"/>
              <a:buNone/>
              <a:defRPr sz="105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56" name="Google Shape;256;p45"/>
          <p:cNvSpPr txBox="1">
            <a:spLocks noGrp="1"/>
          </p:cNvSpPr>
          <p:nvPr>
            <p:ph type="body" idx="9"/>
          </p:nvPr>
        </p:nvSpPr>
        <p:spPr>
          <a:xfrm>
            <a:off x="3298606" y="2267119"/>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1050"/>
              <a:buFont typeface="Calibri"/>
              <a:buNone/>
              <a:defRPr sz="1050"/>
            </a:lvl1pPr>
            <a:lvl2pPr marL="914400" lvl="1" indent="-228600" algn="l">
              <a:lnSpc>
                <a:spcPct val="100000"/>
              </a:lnSpc>
              <a:spcBef>
                <a:spcPts val="0"/>
              </a:spcBef>
              <a:spcAft>
                <a:spcPts val="0"/>
              </a:spcAft>
              <a:buClr>
                <a:schemeClr val="lt1"/>
              </a:buClr>
              <a:buSzPts val="1050"/>
              <a:buFont typeface="Calibri"/>
              <a:buNone/>
              <a:defRPr sz="1050"/>
            </a:lvl2pPr>
            <a:lvl3pPr marL="1371600" lvl="2" indent="-228600" algn="l">
              <a:lnSpc>
                <a:spcPct val="100000"/>
              </a:lnSpc>
              <a:spcBef>
                <a:spcPts val="0"/>
              </a:spcBef>
              <a:spcAft>
                <a:spcPts val="0"/>
              </a:spcAft>
              <a:buClr>
                <a:schemeClr val="lt1"/>
              </a:buClr>
              <a:buSzPts val="1050"/>
              <a:buFont typeface="Calibri"/>
              <a:buNone/>
              <a:defRPr sz="1050"/>
            </a:lvl3pPr>
            <a:lvl4pPr marL="1828800" lvl="3" indent="-228600" algn="l">
              <a:lnSpc>
                <a:spcPct val="100000"/>
              </a:lnSpc>
              <a:spcBef>
                <a:spcPts val="0"/>
              </a:spcBef>
              <a:spcAft>
                <a:spcPts val="0"/>
              </a:spcAft>
              <a:buClr>
                <a:schemeClr val="lt1"/>
              </a:buClr>
              <a:buSzPts val="1050"/>
              <a:buFont typeface="Calibri"/>
              <a:buNone/>
              <a:defRPr sz="1050"/>
            </a:lvl4pPr>
            <a:lvl5pPr marL="2286000" lvl="4" indent="-228600" algn="l">
              <a:lnSpc>
                <a:spcPct val="100000"/>
              </a:lnSpc>
              <a:spcBef>
                <a:spcPts val="0"/>
              </a:spcBef>
              <a:spcAft>
                <a:spcPts val="0"/>
              </a:spcAft>
              <a:buClr>
                <a:schemeClr val="lt1"/>
              </a:buClr>
              <a:buSzPts val="1050"/>
              <a:buFont typeface="Calibri"/>
              <a:buNone/>
              <a:defRPr sz="105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57" name="Google Shape;257;p45"/>
          <p:cNvSpPr txBox="1">
            <a:spLocks noGrp="1"/>
          </p:cNvSpPr>
          <p:nvPr>
            <p:ph type="body" idx="13"/>
          </p:nvPr>
        </p:nvSpPr>
        <p:spPr>
          <a:xfrm>
            <a:off x="6022538" y="2267119"/>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1050"/>
              <a:buFont typeface="Calibri"/>
              <a:buNone/>
              <a:defRPr sz="1050"/>
            </a:lvl1pPr>
            <a:lvl2pPr marL="914400" lvl="1" indent="-228600" algn="l">
              <a:lnSpc>
                <a:spcPct val="100000"/>
              </a:lnSpc>
              <a:spcBef>
                <a:spcPts val="0"/>
              </a:spcBef>
              <a:spcAft>
                <a:spcPts val="0"/>
              </a:spcAft>
              <a:buClr>
                <a:schemeClr val="lt1"/>
              </a:buClr>
              <a:buSzPts val="1050"/>
              <a:buFont typeface="Calibri"/>
              <a:buNone/>
              <a:defRPr sz="1050"/>
            </a:lvl2pPr>
            <a:lvl3pPr marL="1371600" lvl="2" indent="-228600" algn="l">
              <a:lnSpc>
                <a:spcPct val="100000"/>
              </a:lnSpc>
              <a:spcBef>
                <a:spcPts val="0"/>
              </a:spcBef>
              <a:spcAft>
                <a:spcPts val="0"/>
              </a:spcAft>
              <a:buClr>
                <a:schemeClr val="lt1"/>
              </a:buClr>
              <a:buSzPts val="1050"/>
              <a:buFont typeface="Calibri"/>
              <a:buNone/>
              <a:defRPr sz="1050"/>
            </a:lvl3pPr>
            <a:lvl4pPr marL="1828800" lvl="3" indent="-228600" algn="l">
              <a:lnSpc>
                <a:spcPct val="100000"/>
              </a:lnSpc>
              <a:spcBef>
                <a:spcPts val="0"/>
              </a:spcBef>
              <a:spcAft>
                <a:spcPts val="0"/>
              </a:spcAft>
              <a:buClr>
                <a:schemeClr val="lt1"/>
              </a:buClr>
              <a:buSzPts val="1050"/>
              <a:buFont typeface="Calibri"/>
              <a:buNone/>
              <a:defRPr sz="1050"/>
            </a:lvl4pPr>
            <a:lvl5pPr marL="2286000" lvl="4" indent="-228600" algn="l">
              <a:lnSpc>
                <a:spcPct val="100000"/>
              </a:lnSpc>
              <a:spcBef>
                <a:spcPts val="0"/>
              </a:spcBef>
              <a:spcAft>
                <a:spcPts val="0"/>
              </a:spcAft>
              <a:buClr>
                <a:schemeClr val="lt1"/>
              </a:buClr>
              <a:buSzPts val="1050"/>
              <a:buFont typeface="Calibri"/>
              <a:buNone/>
              <a:defRPr sz="105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58" name="Google Shape;258;p45"/>
          <p:cNvSpPr txBox="1">
            <a:spLocks noGrp="1"/>
          </p:cNvSpPr>
          <p:nvPr>
            <p:ph type="body" idx="14"/>
          </p:nvPr>
        </p:nvSpPr>
        <p:spPr>
          <a:xfrm>
            <a:off x="574674" y="4363795"/>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1050"/>
              <a:buFont typeface="Calibri"/>
              <a:buNone/>
              <a:defRPr sz="1050"/>
            </a:lvl1pPr>
            <a:lvl2pPr marL="914400" lvl="1" indent="-228600" algn="l">
              <a:lnSpc>
                <a:spcPct val="100000"/>
              </a:lnSpc>
              <a:spcBef>
                <a:spcPts val="0"/>
              </a:spcBef>
              <a:spcAft>
                <a:spcPts val="0"/>
              </a:spcAft>
              <a:buClr>
                <a:schemeClr val="lt1"/>
              </a:buClr>
              <a:buSzPts val="1050"/>
              <a:buFont typeface="Calibri"/>
              <a:buNone/>
              <a:defRPr sz="1050"/>
            </a:lvl2pPr>
            <a:lvl3pPr marL="1371600" lvl="2" indent="-228600" algn="l">
              <a:lnSpc>
                <a:spcPct val="100000"/>
              </a:lnSpc>
              <a:spcBef>
                <a:spcPts val="0"/>
              </a:spcBef>
              <a:spcAft>
                <a:spcPts val="0"/>
              </a:spcAft>
              <a:buClr>
                <a:schemeClr val="lt1"/>
              </a:buClr>
              <a:buSzPts val="1050"/>
              <a:buFont typeface="Calibri"/>
              <a:buNone/>
              <a:defRPr sz="1050"/>
            </a:lvl3pPr>
            <a:lvl4pPr marL="1828800" lvl="3" indent="-228600" algn="l">
              <a:lnSpc>
                <a:spcPct val="100000"/>
              </a:lnSpc>
              <a:spcBef>
                <a:spcPts val="0"/>
              </a:spcBef>
              <a:spcAft>
                <a:spcPts val="0"/>
              </a:spcAft>
              <a:buClr>
                <a:schemeClr val="lt1"/>
              </a:buClr>
              <a:buSzPts val="1050"/>
              <a:buFont typeface="Calibri"/>
              <a:buNone/>
              <a:defRPr sz="1050"/>
            </a:lvl4pPr>
            <a:lvl5pPr marL="2286000" lvl="4" indent="-228600" algn="l">
              <a:lnSpc>
                <a:spcPct val="100000"/>
              </a:lnSpc>
              <a:spcBef>
                <a:spcPts val="0"/>
              </a:spcBef>
              <a:spcAft>
                <a:spcPts val="0"/>
              </a:spcAft>
              <a:buClr>
                <a:schemeClr val="lt1"/>
              </a:buClr>
              <a:buSzPts val="1050"/>
              <a:buFont typeface="Calibri"/>
              <a:buNone/>
              <a:defRPr sz="105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59" name="Google Shape;259;p45"/>
          <p:cNvSpPr txBox="1">
            <a:spLocks noGrp="1"/>
          </p:cNvSpPr>
          <p:nvPr>
            <p:ph type="body" idx="15"/>
          </p:nvPr>
        </p:nvSpPr>
        <p:spPr>
          <a:xfrm>
            <a:off x="3298606" y="4363795"/>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1050"/>
              <a:buFont typeface="Calibri"/>
              <a:buNone/>
              <a:defRPr sz="1050"/>
            </a:lvl1pPr>
            <a:lvl2pPr marL="914400" lvl="1" indent="-228600" algn="l">
              <a:lnSpc>
                <a:spcPct val="100000"/>
              </a:lnSpc>
              <a:spcBef>
                <a:spcPts val="0"/>
              </a:spcBef>
              <a:spcAft>
                <a:spcPts val="0"/>
              </a:spcAft>
              <a:buClr>
                <a:schemeClr val="lt1"/>
              </a:buClr>
              <a:buSzPts val="1050"/>
              <a:buFont typeface="Calibri"/>
              <a:buNone/>
              <a:defRPr sz="1050"/>
            </a:lvl2pPr>
            <a:lvl3pPr marL="1371600" lvl="2" indent="-228600" algn="l">
              <a:lnSpc>
                <a:spcPct val="100000"/>
              </a:lnSpc>
              <a:spcBef>
                <a:spcPts val="0"/>
              </a:spcBef>
              <a:spcAft>
                <a:spcPts val="0"/>
              </a:spcAft>
              <a:buClr>
                <a:schemeClr val="lt1"/>
              </a:buClr>
              <a:buSzPts val="1050"/>
              <a:buFont typeface="Calibri"/>
              <a:buNone/>
              <a:defRPr sz="1050"/>
            </a:lvl3pPr>
            <a:lvl4pPr marL="1828800" lvl="3" indent="-228600" algn="l">
              <a:lnSpc>
                <a:spcPct val="100000"/>
              </a:lnSpc>
              <a:spcBef>
                <a:spcPts val="0"/>
              </a:spcBef>
              <a:spcAft>
                <a:spcPts val="0"/>
              </a:spcAft>
              <a:buClr>
                <a:schemeClr val="lt1"/>
              </a:buClr>
              <a:buSzPts val="1050"/>
              <a:buFont typeface="Calibri"/>
              <a:buNone/>
              <a:defRPr sz="1050"/>
            </a:lvl4pPr>
            <a:lvl5pPr marL="2286000" lvl="4" indent="-228600" algn="l">
              <a:lnSpc>
                <a:spcPct val="100000"/>
              </a:lnSpc>
              <a:spcBef>
                <a:spcPts val="0"/>
              </a:spcBef>
              <a:spcAft>
                <a:spcPts val="0"/>
              </a:spcAft>
              <a:buClr>
                <a:schemeClr val="lt1"/>
              </a:buClr>
              <a:buSzPts val="1050"/>
              <a:buFont typeface="Calibri"/>
              <a:buNone/>
              <a:defRPr sz="105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60" name="Google Shape;260;p45"/>
          <p:cNvSpPr txBox="1">
            <a:spLocks noGrp="1"/>
          </p:cNvSpPr>
          <p:nvPr>
            <p:ph type="body" idx="16"/>
          </p:nvPr>
        </p:nvSpPr>
        <p:spPr>
          <a:xfrm>
            <a:off x="6022538" y="4363795"/>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1050"/>
              <a:buFont typeface="Calibri"/>
              <a:buNone/>
              <a:defRPr sz="1050"/>
            </a:lvl1pPr>
            <a:lvl2pPr marL="914400" lvl="1" indent="-228600" algn="l">
              <a:lnSpc>
                <a:spcPct val="100000"/>
              </a:lnSpc>
              <a:spcBef>
                <a:spcPts val="0"/>
              </a:spcBef>
              <a:spcAft>
                <a:spcPts val="0"/>
              </a:spcAft>
              <a:buClr>
                <a:schemeClr val="lt1"/>
              </a:buClr>
              <a:buSzPts val="1050"/>
              <a:buFont typeface="Calibri"/>
              <a:buNone/>
              <a:defRPr sz="1050"/>
            </a:lvl2pPr>
            <a:lvl3pPr marL="1371600" lvl="2" indent="-228600" algn="l">
              <a:lnSpc>
                <a:spcPct val="100000"/>
              </a:lnSpc>
              <a:spcBef>
                <a:spcPts val="0"/>
              </a:spcBef>
              <a:spcAft>
                <a:spcPts val="0"/>
              </a:spcAft>
              <a:buClr>
                <a:schemeClr val="lt1"/>
              </a:buClr>
              <a:buSzPts val="1050"/>
              <a:buFont typeface="Calibri"/>
              <a:buNone/>
              <a:defRPr sz="1050"/>
            </a:lvl3pPr>
            <a:lvl4pPr marL="1828800" lvl="3" indent="-228600" algn="l">
              <a:lnSpc>
                <a:spcPct val="100000"/>
              </a:lnSpc>
              <a:spcBef>
                <a:spcPts val="0"/>
              </a:spcBef>
              <a:spcAft>
                <a:spcPts val="0"/>
              </a:spcAft>
              <a:buClr>
                <a:schemeClr val="lt1"/>
              </a:buClr>
              <a:buSzPts val="1050"/>
              <a:buFont typeface="Calibri"/>
              <a:buNone/>
              <a:defRPr sz="1050"/>
            </a:lvl4pPr>
            <a:lvl5pPr marL="2286000" lvl="4" indent="-228600" algn="l">
              <a:lnSpc>
                <a:spcPct val="100000"/>
              </a:lnSpc>
              <a:spcBef>
                <a:spcPts val="0"/>
              </a:spcBef>
              <a:spcAft>
                <a:spcPts val="0"/>
              </a:spcAft>
              <a:buClr>
                <a:schemeClr val="lt1"/>
              </a:buClr>
              <a:buSzPts val="1050"/>
              <a:buFont typeface="Calibri"/>
              <a:buNone/>
              <a:defRPr sz="105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61" name="Google Shape;261;p4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ideo regular">
  <p:cSld name="Video regular">
    <p:spTree>
      <p:nvGrpSpPr>
        <p:cNvPr id="1" name="Shape 262"/>
        <p:cNvGrpSpPr/>
        <p:nvPr/>
      </p:nvGrpSpPr>
      <p:grpSpPr>
        <a:xfrm>
          <a:off x="0" y="0"/>
          <a:ext cx="0" cy="0"/>
          <a:chOff x="0" y="0"/>
          <a:chExt cx="0" cy="0"/>
        </a:xfrm>
      </p:grpSpPr>
      <p:sp>
        <p:nvSpPr>
          <p:cNvPr id="263" name="Google Shape;263;p46"/>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46"/>
          <p:cNvSpPr/>
          <p:nvPr/>
        </p:nvSpPr>
        <p:spPr>
          <a:xfrm>
            <a:off x="576000" y="572399"/>
            <a:ext cx="7992000" cy="4014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46"/>
          <p:cNvSpPr>
            <a:spLocks noGrp="1"/>
          </p:cNvSpPr>
          <p:nvPr>
            <p:ph type="media" idx="2"/>
          </p:nvPr>
        </p:nvSpPr>
        <p:spPr>
          <a:xfrm>
            <a:off x="576000" y="572400"/>
            <a:ext cx="7992000" cy="4014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6" name="Google Shape;266;p46"/>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7" name="Google Shape;267;p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ideo inverse">
  <p:cSld name="Video inverse">
    <p:bg>
      <p:bgPr>
        <a:solidFill>
          <a:schemeClr val="dk2"/>
        </a:solidFill>
        <a:effectLst/>
      </p:bgPr>
    </p:bg>
    <p:spTree>
      <p:nvGrpSpPr>
        <p:cNvPr id="1" name="Shape 268"/>
        <p:cNvGrpSpPr/>
        <p:nvPr/>
      </p:nvGrpSpPr>
      <p:grpSpPr>
        <a:xfrm>
          <a:off x="0" y="0"/>
          <a:ext cx="0" cy="0"/>
          <a:chOff x="0" y="0"/>
          <a:chExt cx="0" cy="0"/>
        </a:xfrm>
      </p:grpSpPr>
      <p:sp>
        <p:nvSpPr>
          <p:cNvPr id="269" name="Google Shape;269;p47"/>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47"/>
          <p:cNvSpPr/>
          <p:nvPr/>
        </p:nvSpPr>
        <p:spPr>
          <a:xfrm>
            <a:off x="576000" y="572399"/>
            <a:ext cx="7992000" cy="4014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47"/>
          <p:cNvSpPr>
            <a:spLocks noGrp="1"/>
          </p:cNvSpPr>
          <p:nvPr>
            <p:ph type="media" idx="2"/>
          </p:nvPr>
        </p:nvSpPr>
        <p:spPr>
          <a:xfrm>
            <a:off x="576000" y="572400"/>
            <a:ext cx="7992000" cy="4014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72" name="Google Shape;272;p47"/>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73" name="Google Shape;273;p4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inverse">
  <p:cSld name="Title inverse">
    <p:bg>
      <p:bgPr>
        <a:solidFill>
          <a:schemeClr val="dk2"/>
        </a:solidFill>
        <a:effectLst/>
      </p:bgPr>
    </p:bg>
    <p:spTree>
      <p:nvGrpSpPr>
        <p:cNvPr id="1" name="Shape 55"/>
        <p:cNvGrpSpPr/>
        <p:nvPr/>
      </p:nvGrpSpPr>
      <p:grpSpPr>
        <a:xfrm>
          <a:off x="0" y="0"/>
          <a:ext cx="0" cy="0"/>
          <a:chOff x="0" y="0"/>
          <a:chExt cx="0" cy="0"/>
        </a:xfrm>
      </p:grpSpPr>
      <p:sp>
        <p:nvSpPr>
          <p:cNvPr id="56" name="Google Shape;56;p20"/>
          <p:cNvSpPr>
            <a:spLocks noGrp="1"/>
          </p:cNvSpPr>
          <p:nvPr>
            <p:ph type="pic" idx="2"/>
          </p:nvPr>
        </p:nvSpPr>
        <p:spPr>
          <a:xfrm>
            <a:off x="0" y="0"/>
            <a:ext cx="9144000" cy="5143500"/>
          </a:xfrm>
          <a:prstGeom prst="rect">
            <a:avLst/>
          </a:prstGeom>
          <a:solidFill>
            <a:srgbClr val="838383"/>
          </a:solid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7" name="Google Shape;57;p20"/>
          <p:cNvSpPr txBox="1">
            <a:spLocks noGrp="1"/>
          </p:cNvSpPr>
          <p:nvPr>
            <p:ph type="ctrTitle"/>
          </p:nvPr>
        </p:nvSpPr>
        <p:spPr>
          <a:xfrm>
            <a:off x="1" y="3429900"/>
            <a:ext cx="9144000" cy="1713600"/>
          </a:xfrm>
          <a:prstGeom prst="rect">
            <a:avLst/>
          </a:prstGeom>
          <a:solidFill>
            <a:schemeClr val="dk1">
              <a:alpha val="84705"/>
            </a:schemeClr>
          </a:solidFill>
          <a:ln>
            <a:noFill/>
          </a:ln>
        </p:spPr>
        <p:txBody>
          <a:bodyPr spcFirstLastPara="1" wrap="square" lIns="576000" tIns="252000" rIns="576000" bIns="252000" anchor="t" anchorCtr="0">
            <a:noAutofit/>
          </a:bodyPr>
          <a:lstStyle>
            <a:lvl1pPr lvl="0" algn="r">
              <a:lnSpc>
                <a:spcPct val="96875"/>
              </a:lnSpc>
              <a:spcBef>
                <a:spcPts val="0"/>
              </a:spcBef>
              <a:spcAft>
                <a:spcPts val="0"/>
              </a:spcAft>
              <a:buClr>
                <a:schemeClr val="lt1"/>
              </a:buClr>
              <a:buSzPts val="32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0"/>
          <p:cNvSpPr txBox="1">
            <a:spLocks noGrp="1"/>
          </p:cNvSpPr>
          <p:nvPr>
            <p:ph type="subTitle" idx="1"/>
          </p:nvPr>
        </p:nvSpPr>
        <p:spPr>
          <a:xfrm>
            <a:off x="574675" y="4120958"/>
            <a:ext cx="7993063" cy="323000"/>
          </a:xfrm>
          <a:prstGeom prst="rect">
            <a:avLst/>
          </a:prstGeom>
          <a:noFill/>
          <a:ln>
            <a:noFill/>
          </a:ln>
        </p:spPr>
        <p:txBody>
          <a:bodyPr spcFirstLastPara="1" wrap="square" lIns="0" tIns="0" rIns="0" bIns="0" anchor="t" anchorCtr="0">
            <a:noAutofit/>
          </a:bodyPr>
          <a:lstStyle>
            <a:lvl1pPr lvl="0" algn="r">
              <a:lnSpc>
                <a:spcPct val="93750"/>
              </a:lnSpc>
              <a:spcBef>
                <a:spcPts val="0"/>
              </a:spcBef>
              <a:spcAft>
                <a:spcPts val="0"/>
              </a:spcAft>
              <a:buClr>
                <a:schemeClr val="lt1"/>
              </a:buClr>
              <a:buSzPts val="2400"/>
              <a:buFont typeface="Calibri"/>
              <a:buNone/>
              <a:defRPr sz="2400" b="1">
                <a:solidFill>
                  <a:schemeClr val="lt1"/>
                </a:solidFill>
              </a:defRPr>
            </a:lvl1pPr>
            <a:lvl2pPr lvl="1" algn="ctr">
              <a:lnSpc>
                <a:spcPct val="125000"/>
              </a:lnSpc>
              <a:spcBef>
                <a:spcPts val="0"/>
              </a:spcBef>
              <a:spcAft>
                <a:spcPts val="0"/>
              </a:spcAft>
              <a:buClr>
                <a:schemeClr val="lt1"/>
              </a:buClr>
              <a:buSzPts val="1800"/>
              <a:buNone/>
              <a:defRPr>
                <a:solidFill>
                  <a:schemeClr val="lt1"/>
                </a:solidFill>
              </a:defRPr>
            </a:lvl2pPr>
            <a:lvl3pPr lvl="2" algn="ctr">
              <a:lnSpc>
                <a:spcPct val="125000"/>
              </a:lnSpc>
              <a:spcBef>
                <a:spcPts val="0"/>
              </a:spcBef>
              <a:spcAft>
                <a:spcPts val="0"/>
              </a:spcAft>
              <a:buClr>
                <a:schemeClr val="lt1"/>
              </a:buClr>
              <a:buSzPts val="1800"/>
              <a:buNone/>
              <a:defRPr>
                <a:solidFill>
                  <a:schemeClr val="lt1"/>
                </a:solidFill>
              </a:defRPr>
            </a:lvl3pPr>
            <a:lvl4pPr lvl="3" algn="ctr">
              <a:lnSpc>
                <a:spcPct val="125000"/>
              </a:lnSpc>
              <a:spcBef>
                <a:spcPts val="0"/>
              </a:spcBef>
              <a:spcAft>
                <a:spcPts val="0"/>
              </a:spcAft>
              <a:buClr>
                <a:schemeClr val="lt1"/>
              </a:buClr>
              <a:buSzPts val="1800"/>
              <a:buNone/>
              <a:defRPr>
                <a:solidFill>
                  <a:schemeClr val="lt1"/>
                </a:solidFill>
              </a:defRPr>
            </a:lvl4pPr>
            <a:lvl5pPr lvl="4" algn="ctr">
              <a:lnSpc>
                <a:spcPct val="125000"/>
              </a:lnSpc>
              <a:spcBef>
                <a:spcPts val="0"/>
              </a:spcBef>
              <a:spcAft>
                <a:spcPts val="0"/>
              </a:spcAft>
              <a:buClr>
                <a:schemeClr val="lt1"/>
              </a:buClr>
              <a:buSzPts val="18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59" name="Google Shape;59;p20"/>
          <p:cNvSpPr txBox="1">
            <a:spLocks noGrp="1"/>
          </p:cNvSpPr>
          <p:nvPr>
            <p:ph type="body" idx="3"/>
          </p:nvPr>
        </p:nvSpPr>
        <p:spPr>
          <a:xfrm>
            <a:off x="4394186" y="4538358"/>
            <a:ext cx="4176489" cy="240968"/>
          </a:xfrm>
          <a:prstGeom prst="rect">
            <a:avLst/>
          </a:prstGeom>
          <a:noFill/>
          <a:ln>
            <a:noFill/>
          </a:ln>
        </p:spPr>
        <p:txBody>
          <a:bodyPr spcFirstLastPara="1" wrap="square" lIns="0" tIns="0" rIns="0" bIns="0" anchor="t" anchorCtr="0">
            <a:noAutofit/>
          </a:bodyPr>
          <a:lstStyle>
            <a:lvl1pPr marL="457200" marR="0" lvl="0" indent="-228600" algn="r">
              <a:lnSpc>
                <a:spcPct val="160714"/>
              </a:lnSpc>
              <a:spcBef>
                <a:spcPts val="0"/>
              </a:spcBef>
              <a:spcAft>
                <a:spcPts val="0"/>
              </a:spcAft>
              <a:buClr>
                <a:schemeClr val="lt1"/>
              </a:buClr>
              <a:buSzPts val="1400"/>
              <a:buFont typeface="Calibri"/>
              <a:buNone/>
              <a:defRPr sz="1400">
                <a:solidFill>
                  <a:schemeClr val="lt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0" name="Google Shape;60;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Closing slide image">
  <p:cSld name="Closing slide image">
    <p:spTree>
      <p:nvGrpSpPr>
        <p:cNvPr id="1" name="Shape 274"/>
        <p:cNvGrpSpPr/>
        <p:nvPr/>
      </p:nvGrpSpPr>
      <p:grpSpPr>
        <a:xfrm>
          <a:off x="0" y="0"/>
          <a:ext cx="0" cy="0"/>
          <a:chOff x="0" y="0"/>
          <a:chExt cx="0" cy="0"/>
        </a:xfrm>
      </p:grpSpPr>
      <p:sp>
        <p:nvSpPr>
          <p:cNvPr id="275" name="Google Shape;275;p48"/>
          <p:cNvSpPr>
            <a:spLocks noGrp="1"/>
          </p:cNvSpPr>
          <p:nvPr>
            <p:ph type="pic" idx="2"/>
          </p:nvPr>
        </p:nvSpPr>
        <p:spPr>
          <a:xfrm>
            <a:off x="0" y="0"/>
            <a:ext cx="9144000" cy="51435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6" name="Google Shape;276;p48"/>
          <p:cNvSpPr txBox="1">
            <a:spLocks noGrp="1"/>
          </p:cNvSpPr>
          <p:nvPr>
            <p:ph type="title"/>
          </p:nvPr>
        </p:nvSpPr>
        <p:spPr>
          <a:xfrm>
            <a:off x="574675" y="1404508"/>
            <a:ext cx="7993063"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4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Closing slide inverse">
  <p:cSld name="Closing slide inverse">
    <p:bg>
      <p:bgPr>
        <a:solidFill>
          <a:schemeClr val="dk2"/>
        </a:solidFill>
        <a:effectLst/>
      </p:bgPr>
    </p:bg>
    <p:spTree>
      <p:nvGrpSpPr>
        <p:cNvPr id="1" name="Shape 278"/>
        <p:cNvGrpSpPr/>
        <p:nvPr/>
      </p:nvGrpSpPr>
      <p:grpSpPr>
        <a:xfrm>
          <a:off x="0" y="0"/>
          <a:ext cx="0" cy="0"/>
          <a:chOff x="0" y="0"/>
          <a:chExt cx="0" cy="0"/>
        </a:xfrm>
      </p:grpSpPr>
      <p:sp>
        <p:nvSpPr>
          <p:cNvPr id="279" name="Google Shape;279;p49"/>
          <p:cNvSpPr txBox="1">
            <a:spLocks noGrp="1"/>
          </p:cNvSpPr>
          <p:nvPr>
            <p:ph type="title"/>
          </p:nvPr>
        </p:nvSpPr>
        <p:spPr>
          <a:xfrm>
            <a:off x="574676" y="1404508"/>
            <a:ext cx="7993062"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accent4"/>
              </a:buClr>
              <a:buSzPts val="3200"/>
              <a:buFont typeface="Calibri"/>
              <a:buNone/>
              <a:defRPr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4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1_Contact &amp; signature regular">
  <p:cSld name="1_Contact &amp; signature regular">
    <p:spTree>
      <p:nvGrpSpPr>
        <p:cNvPr id="1" name="Shape 281"/>
        <p:cNvGrpSpPr/>
        <p:nvPr/>
      </p:nvGrpSpPr>
      <p:grpSpPr>
        <a:xfrm>
          <a:off x="0" y="0"/>
          <a:ext cx="0" cy="0"/>
          <a:chOff x="0" y="0"/>
          <a:chExt cx="0" cy="0"/>
        </a:xfrm>
      </p:grpSpPr>
      <p:sp>
        <p:nvSpPr>
          <p:cNvPr id="282" name="Google Shape;282;p50"/>
          <p:cNvSpPr txBox="1"/>
          <p:nvPr/>
        </p:nvSpPr>
        <p:spPr>
          <a:xfrm>
            <a:off x="564324" y="4454882"/>
            <a:ext cx="992872" cy="10772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de-CH" sz="700">
                <a:solidFill>
                  <a:schemeClr val="dk1"/>
                </a:solidFill>
                <a:latin typeface="Calibri"/>
                <a:ea typeface="Calibri"/>
                <a:cs typeface="Calibri"/>
                <a:sym typeface="Calibri"/>
              </a:rPr>
              <a:t>©  Farner Consulting Ltd. </a:t>
            </a:r>
            <a:endParaRPr sz="700">
              <a:solidFill>
                <a:schemeClr val="dk1"/>
              </a:solidFill>
              <a:latin typeface="Calibri"/>
              <a:ea typeface="Calibri"/>
              <a:cs typeface="Calibri"/>
              <a:sym typeface="Calibri"/>
            </a:endParaRPr>
          </a:p>
        </p:txBody>
      </p:sp>
      <p:sp>
        <p:nvSpPr>
          <p:cNvPr id="283" name="Google Shape;283;p50"/>
          <p:cNvSpPr txBox="1"/>
          <p:nvPr/>
        </p:nvSpPr>
        <p:spPr>
          <a:xfrm>
            <a:off x="567009" y="4634587"/>
            <a:ext cx="6724908" cy="27999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de-CH" sz="700">
                <a:solidFill>
                  <a:schemeClr val="dk1"/>
                </a:solidFill>
                <a:latin typeface="Calibri"/>
                <a:ea typeface="Calibri"/>
                <a:cs typeface="Calibri"/>
                <a:sym typeface="Calibri"/>
              </a:rPr>
              <a:t>This presentation is protected by copyright. All use, transmission or reproduction is prohibited without the consent of Farner Consulting Ltd., Zurich. </a:t>
            </a:r>
            <a:endParaRPr/>
          </a:p>
          <a:p>
            <a:pPr marL="0" marR="0" lvl="0" indent="0" algn="l" rtl="0">
              <a:spcBef>
                <a:spcPts val="0"/>
              </a:spcBef>
              <a:spcAft>
                <a:spcPts val="0"/>
              </a:spcAft>
              <a:buNone/>
            </a:pPr>
            <a:r>
              <a:rPr lang="de-CH" sz="700">
                <a:solidFill>
                  <a:schemeClr val="dk1"/>
                </a:solidFill>
                <a:latin typeface="Calibri"/>
                <a:ea typeface="Calibri"/>
                <a:cs typeface="Calibri"/>
                <a:sym typeface="Calibri"/>
              </a:rPr>
              <a:t>All contents in this presentation are confidential. The information and content transfer to other parties is illegitimate.</a:t>
            </a:r>
            <a:endParaRPr/>
          </a:p>
        </p:txBody>
      </p:sp>
      <p:sp>
        <p:nvSpPr>
          <p:cNvPr id="284" name="Google Shape;284;p50"/>
          <p:cNvSpPr txBox="1">
            <a:spLocks noGrp="1"/>
          </p:cNvSpPr>
          <p:nvPr>
            <p:ph type="body" idx="1"/>
          </p:nvPr>
        </p:nvSpPr>
        <p:spPr>
          <a:xfrm>
            <a:off x="562575" y="504000"/>
            <a:ext cx="1764000" cy="61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Calibri"/>
              <a:buNone/>
              <a:defRPr sz="140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5" name="Google Shape;285;p50"/>
          <p:cNvSpPr txBox="1">
            <a:spLocks noGrp="1"/>
          </p:cNvSpPr>
          <p:nvPr>
            <p:ph type="body" idx="2"/>
          </p:nvPr>
        </p:nvSpPr>
        <p:spPr>
          <a:xfrm>
            <a:off x="2603006" y="504000"/>
            <a:ext cx="1764000" cy="61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Calibri"/>
              <a:buNone/>
              <a:defRPr sz="140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6" name="Google Shape;286;p50"/>
          <p:cNvSpPr>
            <a:spLocks noGrp="1"/>
          </p:cNvSpPr>
          <p:nvPr>
            <p:ph type="pic" idx="3"/>
          </p:nvPr>
        </p:nvSpPr>
        <p:spPr>
          <a:xfrm>
            <a:off x="562575" y="1206000"/>
            <a:ext cx="1764000" cy="936353"/>
          </a:xfrm>
          <a:prstGeom prst="rect">
            <a:avLst/>
          </a:prstGeom>
          <a:noFill/>
          <a:ln>
            <a:noFill/>
          </a:ln>
        </p:spPr>
        <p:txBody>
          <a:bodyPr spcFirstLastPara="1" wrap="square" lIns="0" tIns="0" rIns="0" bIns="0" anchor="t" anchorCtr="0">
            <a:noAutofit/>
          </a:bodyPr>
          <a:lstStyle>
            <a:lvl1pPr marR="0" lvl="0" algn="l" rtl="0">
              <a:lnSpc>
                <a:spcPct val="160714"/>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7" name="Google Shape;287;p50"/>
          <p:cNvSpPr>
            <a:spLocks noGrp="1"/>
          </p:cNvSpPr>
          <p:nvPr>
            <p:ph type="pic" idx="4"/>
          </p:nvPr>
        </p:nvSpPr>
        <p:spPr>
          <a:xfrm>
            <a:off x="2603006" y="1206000"/>
            <a:ext cx="1764000" cy="936352"/>
          </a:xfrm>
          <a:prstGeom prst="rect">
            <a:avLst/>
          </a:prstGeom>
          <a:noFill/>
          <a:ln>
            <a:noFill/>
          </a:ln>
        </p:spPr>
        <p:txBody>
          <a:bodyPr spcFirstLastPara="1" wrap="square" lIns="0" tIns="0" rIns="0" bIns="0" anchor="t" anchorCtr="0">
            <a:noAutofit/>
          </a:bodyPr>
          <a:lstStyle>
            <a:lvl1pPr marR="0" lvl="0" algn="l" rtl="0">
              <a:lnSpc>
                <a:spcPct val="160714"/>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288" name="Google Shape;288;p50"/>
          <p:cNvGrpSpPr/>
          <p:nvPr/>
        </p:nvGrpSpPr>
        <p:grpSpPr>
          <a:xfrm>
            <a:off x="7445854" y="284472"/>
            <a:ext cx="1134000" cy="288717"/>
            <a:chOff x="2844800" y="2112964"/>
            <a:chExt cx="3622676" cy="922338"/>
          </a:xfrm>
        </p:grpSpPr>
        <p:sp>
          <p:nvSpPr>
            <p:cNvPr id="289" name="Google Shape;289;p50"/>
            <p:cNvSpPr/>
            <p:nvPr/>
          </p:nvSpPr>
          <p:spPr>
            <a:xfrm>
              <a:off x="2844800" y="2112964"/>
              <a:ext cx="450850" cy="919163"/>
            </a:xfrm>
            <a:custGeom>
              <a:avLst/>
              <a:gdLst/>
              <a:ahLst/>
              <a:cxnLst/>
              <a:rect l="l" t="t" r="r" b="b"/>
              <a:pathLst>
                <a:path w="472" h="945" extrusionOk="0">
                  <a:moveTo>
                    <a:pt x="472" y="0"/>
                  </a:moveTo>
                  <a:lnTo>
                    <a:pt x="472" y="0"/>
                  </a:lnTo>
                  <a:lnTo>
                    <a:pt x="472" y="249"/>
                  </a:lnTo>
                  <a:lnTo>
                    <a:pt x="440" y="249"/>
                  </a:lnTo>
                  <a:cubicBezTo>
                    <a:pt x="437" y="218"/>
                    <a:pt x="433" y="163"/>
                    <a:pt x="397" y="110"/>
                  </a:cubicBezTo>
                  <a:cubicBezTo>
                    <a:pt x="342" y="29"/>
                    <a:pt x="253" y="29"/>
                    <a:pt x="186" y="29"/>
                  </a:cubicBezTo>
                  <a:lnTo>
                    <a:pt x="186" y="453"/>
                  </a:lnTo>
                  <a:cubicBezTo>
                    <a:pt x="217" y="452"/>
                    <a:pt x="253" y="451"/>
                    <a:pt x="281" y="433"/>
                  </a:cubicBezTo>
                  <a:cubicBezTo>
                    <a:pt x="334" y="400"/>
                    <a:pt x="338" y="330"/>
                    <a:pt x="342" y="276"/>
                  </a:cubicBezTo>
                  <a:lnTo>
                    <a:pt x="374" y="276"/>
                  </a:lnTo>
                  <a:lnTo>
                    <a:pt x="374" y="660"/>
                  </a:lnTo>
                  <a:lnTo>
                    <a:pt x="342" y="660"/>
                  </a:lnTo>
                  <a:cubicBezTo>
                    <a:pt x="340" y="617"/>
                    <a:pt x="338" y="576"/>
                    <a:pt x="313" y="539"/>
                  </a:cubicBezTo>
                  <a:cubicBezTo>
                    <a:pt x="275" y="485"/>
                    <a:pt x="221" y="484"/>
                    <a:pt x="186" y="484"/>
                  </a:cubicBezTo>
                  <a:lnTo>
                    <a:pt x="186" y="917"/>
                  </a:lnTo>
                  <a:lnTo>
                    <a:pt x="251" y="917"/>
                  </a:lnTo>
                  <a:lnTo>
                    <a:pt x="251" y="945"/>
                  </a:lnTo>
                  <a:lnTo>
                    <a:pt x="0" y="945"/>
                  </a:lnTo>
                  <a:lnTo>
                    <a:pt x="0" y="917"/>
                  </a:lnTo>
                  <a:lnTo>
                    <a:pt x="62" y="917"/>
                  </a:lnTo>
                  <a:lnTo>
                    <a:pt x="62" y="29"/>
                  </a:lnTo>
                  <a:lnTo>
                    <a:pt x="0" y="29"/>
                  </a:lnTo>
                  <a:lnTo>
                    <a:pt x="0" y="0"/>
                  </a:lnTo>
                  <a:lnTo>
                    <a:pt x="472"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50"/>
            <p:cNvSpPr/>
            <p:nvPr/>
          </p:nvSpPr>
          <p:spPr>
            <a:xfrm>
              <a:off x="3279775" y="2114552"/>
              <a:ext cx="587375" cy="917575"/>
            </a:xfrm>
            <a:custGeom>
              <a:avLst/>
              <a:gdLst/>
              <a:ahLst/>
              <a:cxnLst/>
              <a:rect l="l" t="t" r="r" b="b"/>
              <a:pathLst>
                <a:path w="615" h="943" extrusionOk="0">
                  <a:moveTo>
                    <a:pt x="295" y="0"/>
                  </a:moveTo>
                  <a:lnTo>
                    <a:pt x="295" y="0"/>
                  </a:lnTo>
                  <a:lnTo>
                    <a:pt x="344" y="0"/>
                  </a:lnTo>
                  <a:lnTo>
                    <a:pt x="553" y="915"/>
                  </a:lnTo>
                  <a:lnTo>
                    <a:pt x="615" y="915"/>
                  </a:lnTo>
                  <a:lnTo>
                    <a:pt x="615" y="943"/>
                  </a:lnTo>
                  <a:lnTo>
                    <a:pt x="360" y="943"/>
                  </a:lnTo>
                  <a:lnTo>
                    <a:pt x="360" y="915"/>
                  </a:lnTo>
                  <a:lnTo>
                    <a:pt x="426" y="915"/>
                  </a:lnTo>
                  <a:lnTo>
                    <a:pt x="374" y="689"/>
                  </a:lnTo>
                  <a:lnTo>
                    <a:pt x="167" y="689"/>
                  </a:lnTo>
                  <a:lnTo>
                    <a:pt x="131" y="846"/>
                  </a:lnTo>
                  <a:cubicBezTo>
                    <a:pt x="128" y="859"/>
                    <a:pt x="124" y="872"/>
                    <a:pt x="124" y="885"/>
                  </a:cubicBezTo>
                  <a:cubicBezTo>
                    <a:pt x="124" y="916"/>
                    <a:pt x="149" y="916"/>
                    <a:pt x="183" y="915"/>
                  </a:cubicBezTo>
                  <a:lnTo>
                    <a:pt x="183" y="943"/>
                  </a:lnTo>
                  <a:lnTo>
                    <a:pt x="0" y="943"/>
                  </a:lnTo>
                  <a:lnTo>
                    <a:pt x="0" y="915"/>
                  </a:lnTo>
                  <a:cubicBezTo>
                    <a:pt x="64" y="915"/>
                    <a:pt x="79" y="905"/>
                    <a:pt x="96" y="832"/>
                  </a:cubicBezTo>
                  <a:lnTo>
                    <a:pt x="295" y="0"/>
                  </a:lnTo>
                  <a:close/>
                  <a:moveTo>
                    <a:pt x="273" y="227"/>
                  </a:moveTo>
                  <a:lnTo>
                    <a:pt x="273" y="227"/>
                  </a:lnTo>
                  <a:lnTo>
                    <a:pt x="173" y="660"/>
                  </a:lnTo>
                  <a:lnTo>
                    <a:pt x="368" y="660"/>
                  </a:lnTo>
                  <a:lnTo>
                    <a:pt x="273" y="2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50"/>
            <p:cNvSpPr/>
            <p:nvPr/>
          </p:nvSpPr>
          <p:spPr>
            <a:xfrm>
              <a:off x="3919538" y="2112964"/>
              <a:ext cx="579438" cy="922338"/>
            </a:xfrm>
            <a:custGeom>
              <a:avLst/>
              <a:gdLst/>
              <a:ahLst/>
              <a:cxnLst/>
              <a:rect l="l" t="t" r="r" b="b"/>
              <a:pathLst>
                <a:path w="606" h="949" extrusionOk="0">
                  <a:moveTo>
                    <a:pt x="0" y="0"/>
                  </a:moveTo>
                  <a:lnTo>
                    <a:pt x="0" y="0"/>
                  </a:lnTo>
                  <a:lnTo>
                    <a:pt x="227" y="0"/>
                  </a:lnTo>
                  <a:cubicBezTo>
                    <a:pt x="304" y="2"/>
                    <a:pt x="415" y="3"/>
                    <a:pt x="474" y="105"/>
                  </a:cubicBezTo>
                  <a:cubicBezTo>
                    <a:pt x="489" y="130"/>
                    <a:pt x="501" y="167"/>
                    <a:pt x="501" y="218"/>
                  </a:cubicBezTo>
                  <a:cubicBezTo>
                    <a:pt x="501" y="321"/>
                    <a:pt x="454" y="370"/>
                    <a:pt x="428" y="393"/>
                  </a:cubicBezTo>
                  <a:cubicBezTo>
                    <a:pt x="384" y="433"/>
                    <a:pt x="344" y="444"/>
                    <a:pt x="303" y="453"/>
                  </a:cubicBezTo>
                  <a:cubicBezTo>
                    <a:pt x="354" y="463"/>
                    <a:pt x="422" y="476"/>
                    <a:pt x="463" y="539"/>
                  </a:cubicBezTo>
                  <a:cubicBezTo>
                    <a:pt x="491" y="583"/>
                    <a:pt x="499" y="644"/>
                    <a:pt x="502" y="686"/>
                  </a:cubicBezTo>
                  <a:cubicBezTo>
                    <a:pt x="506" y="722"/>
                    <a:pt x="507" y="756"/>
                    <a:pt x="511" y="792"/>
                  </a:cubicBezTo>
                  <a:cubicBezTo>
                    <a:pt x="518" y="865"/>
                    <a:pt x="525" y="899"/>
                    <a:pt x="553" y="899"/>
                  </a:cubicBezTo>
                  <a:cubicBezTo>
                    <a:pt x="569" y="899"/>
                    <a:pt x="577" y="890"/>
                    <a:pt x="586" y="879"/>
                  </a:cubicBezTo>
                  <a:lnTo>
                    <a:pt x="606" y="901"/>
                  </a:lnTo>
                  <a:cubicBezTo>
                    <a:pt x="579" y="927"/>
                    <a:pt x="558" y="949"/>
                    <a:pt x="511" y="949"/>
                  </a:cubicBezTo>
                  <a:cubicBezTo>
                    <a:pt x="407" y="949"/>
                    <a:pt x="388" y="840"/>
                    <a:pt x="383" y="812"/>
                  </a:cubicBezTo>
                  <a:cubicBezTo>
                    <a:pt x="379" y="787"/>
                    <a:pt x="370" y="662"/>
                    <a:pt x="367" y="633"/>
                  </a:cubicBezTo>
                  <a:cubicBezTo>
                    <a:pt x="351" y="477"/>
                    <a:pt x="304" y="468"/>
                    <a:pt x="185" y="468"/>
                  </a:cubicBezTo>
                  <a:lnTo>
                    <a:pt x="185" y="917"/>
                  </a:lnTo>
                  <a:lnTo>
                    <a:pt x="251" y="917"/>
                  </a:lnTo>
                  <a:lnTo>
                    <a:pt x="251" y="945"/>
                  </a:lnTo>
                  <a:lnTo>
                    <a:pt x="0" y="945"/>
                  </a:lnTo>
                  <a:lnTo>
                    <a:pt x="0" y="917"/>
                  </a:lnTo>
                  <a:lnTo>
                    <a:pt x="62" y="917"/>
                  </a:lnTo>
                  <a:lnTo>
                    <a:pt x="62" y="29"/>
                  </a:lnTo>
                  <a:lnTo>
                    <a:pt x="0" y="29"/>
                  </a:lnTo>
                  <a:lnTo>
                    <a:pt x="0" y="0"/>
                  </a:lnTo>
                  <a:close/>
                  <a:moveTo>
                    <a:pt x="185" y="437"/>
                  </a:moveTo>
                  <a:lnTo>
                    <a:pt x="185" y="437"/>
                  </a:lnTo>
                  <a:cubicBezTo>
                    <a:pt x="245" y="437"/>
                    <a:pt x="256" y="437"/>
                    <a:pt x="275" y="433"/>
                  </a:cubicBezTo>
                  <a:cubicBezTo>
                    <a:pt x="343" y="416"/>
                    <a:pt x="368" y="352"/>
                    <a:pt x="368" y="230"/>
                  </a:cubicBezTo>
                  <a:cubicBezTo>
                    <a:pt x="368" y="41"/>
                    <a:pt x="316" y="27"/>
                    <a:pt x="185" y="29"/>
                  </a:cubicBezTo>
                  <a:lnTo>
                    <a:pt x="185" y="43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50"/>
            <p:cNvSpPr/>
            <p:nvPr/>
          </p:nvSpPr>
          <p:spPr>
            <a:xfrm>
              <a:off x="4576763" y="2112964"/>
              <a:ext cx="579438" cy="919163"/>
            </a:xfrm>
            <a:custGeom>
              <a:avLst/>
              <a:gdLst/>
              <a:ahLst/>
              <a:cxnLst/>
              <a:rect l="l" t="t" r="r" b="b"/>
              <a:pathLst>
                <a:path w="606" h="945" extrusionOk="0">
                  <a:moveTo>
                    <a:pt x="0" y="0"/>
                  </a:moveTo>
                  <a:lnTo>
                    <a:pt x="0" y="0"/>
                  </a:lnTo>
                  <a:lnTo>
                    <a:pt x="204" y="0"/>
                  </a:lnTo>
                  <a:lnTo>
                    <a:pt x="503" y="740"/>
                  </a:lnTo>
                  <a:lnTo>
                    <a:pt x="503" y="89"/>
                  </a:lnTo>
                  <a:cubicBezTo>
                    <a:pt x="503" y="30"/>
                    <a:pt x="482" y="29"/>
                    <a:pt x="432" y="29"/>
                  </a:cubicBezTo>
                  <a:lnTo>
                    <a:pt x="432" y="0"/>
                  </a:lnTo>
                  <a:lnTo>
                    <a:pt x="606" y="0"/>
                  </a:lnTo>
                  <a:lnTo>
                    <a:pt x="606" y="29"/>
                  </a:lnTo>
                  <a:cubicBezTo>
                    <a:pt x="558" y="29"/>
                    <a:pt x="535" y="29"/>
                    <a:pt x="536" y="86"/>
                  </a:cubicBezTo>
                  <a:lnTo>
                    <a:pt x="536" y="945"/>
                  </a:lnTo>
                  <a:lnTo>
                    <a:pt x="450" y="945"/>
                  </a:lnTo>
                  <a:lnTo>
                    <a:pt x="104" y="90"/>
                  </a:lnTo>
                  <a:lnTo>
                    <a:pt x="104" y="852"/>
                  </a:lnTo>
                  <a:cubicBezTo>
                    <a:pt x="104" y="909"/>
                    <a:pt x="112" y="918"/>
                    <a:pt x="174" y="917"/>
                  </a:cubicBezTo>
                  <a:lnTo>
                    <a:pt x="174" y="945"/>
                  </a:lnTo>
                  <a:lnTo>
                    <a:pt x="0" y="945"/>
                  </a:lnTo>
                  <a:lnTo>
                    <a:pt x="0" y="917"/>
                  </a:lnTo>
                  <a:cubicBezTo>
                    <a:pt x="56" y="918"/>
                    <a:pt x="70" y="910"/>
                    <a:pt x="70" y="854"/>
                  </a:cubicBezTo>
                  <a:lnTo>
                    <a:pt x="70" y="77"/>
                  </a:lnTo>
                  <a:cubicBezTo>
                    <a:pt x="70" y="27"/>
                    <a:pt x="48" y="29"/>
                    <a:pt x="0" y="29"/>
                  </a:cubicBez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50"/>
            <p:cNvSpPr/>
            <p:nvPr/>
          </p:nvSpPr>
          <p:spPr>
            <a:xfrm>
              <a:off x="5273675" y="2112964"/>
              <a:ext cx="468313" cy="919163"/>
            </a:xfrm>
            <a:custGeom>
              <a:avLst/>
              <a:gdLst/>
              <a:ahLst/>
              <a:cxnLst/>
              <a:rect l="l" t="t" r="r" b="b"/>
              <a:pathLst>
                <a:path w="490" h="945" extrusionOk="0">
                  <a:moveTo>
                    <a:pt x="0" y="0"/>
                  </a:moveTo>
                  <a:lnTo>
                    <a:pt x="0" y="0"/>
                  </a:lnTo>
                  <a:lnTo>
                    <a:pt x="471" y="0"/>
                  </a:lnTo>
                  <a:lnTo>
                    <a:pt x="471" y="250"/>
                  </a:lnTo>
                  <a:lnTo>
                    <a:pt x="439" y="250"/>
                  </a:lnTo>
                  <a:cubicBezTo>
                    <a:pt x="438" y="218"/>
                    <a:pt x="433" y="135"/>
                    <a:pt x="370" y="79"/>
                  </a:cubicBezTo>
                  <a:cubicBezTo>
                    <a:pt x="315" y="29"/>
                    <a:pt x="250" y="29"/>
                    <a:pt x="186" y="29"/>
                  </a:cubicBezTo>
                  <a:lnTo>
                    <a:pt x="186" y="441"/>
                  </a:lnTo>
                  <a:cubicBezTo>
                    <a:pt x="223" y="441"/>
                    <a:pt x="263" y="440"/>
                    <a:pt x="295" y="410"/>
                  </a:cubicBezTo>
                  <a:cubicBezTo>
                    <a:pt x="336" y="372"/>
                    <a:pt x="339" y="309"/>
                    <a:pt x="342" y="264"/>
                  </a:cubicBezTo>
                  <a:lnTo>
                    <a:pt x="374" y="264"/>
                  </a:lnTo>
                  <a:lnTo>
                    <a:pt x="374" y="647"/>
                  </a:lnTo>
                  <a:lnTo>
                    <a:pt x="342" y="647"/>
                  </a:lnTo>
                  <a:cubicBezTo>
                    <a:pt x="340" y="615"/>
                    <a:pt x="338" y="580"/>
                    <a:pt x="323" y="548"/>
                  </a:cubicBezTo>
                  <a:cubicBezTo>
                    <a:pt x="291" y="475"/>
                    <a:pt x="228" y="473"/>
                    <a:pt x="186" y="472"/>
                  </a:cubicBezTo>
                  <a:lnTo>
                    <a:pt x="186" y="917"/>
                  </a:lnTo>
                  <a:cubicBezTo>
                    <a:pt x="247" y="915"/>
                    <a:pt x="316" y="915"/>
                    <a:pt x="373" y="867"/>
                  </a:cubicBezTo>
                  <a:cubicBezTo>
                    <a:pt x="438" y="810"/>
                    <a:pt x="451" y="720"/>
                    <a:pt x="459" y="658"/>
                  </a:cubicBezTo>
                  <a:lnTo>
                    <a:pt x="490" y="658"/>
                  </a:lnTo>
                  <a:lnTo>
                    <a:pt x="478" y="945"/>
                  </a:lnTo>
                  <a:lnTo>
                    <a:pt x="0" y="945"/>
                  </a:lnTo>
                  <a:lnTo>
                    <a:pt x="0" y="917"/>
                  </a:lnTo>
                  <a:lnTo>
                    <a:pt x="61" y="917"/>
                  </a:lnTo>
                  <a:lnTo>
                    <a:pt x="61" y="29"/>
                  </a:lnTo>
                  <a:lnTo>
                    <a:pt x="0" y="29"/>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50"/>
            <p:cNvSpPr/>
            <p:nvPr/>
          </p:nvSpPr>
          <p:spPr>
            <a:xfrm>
              <a:off x="5888038" y="2112964"/>
              <a:ext cx="579438" cy="922338"/>
            </a:xfrm>
            <a:custGeom>
              <a:avLst/>
              <a:gdLst/>
              <a:ahLst/>
              <a:cxnLst/>
              <a:rect l="l" t="t" r="r" b="b"/>
              <a:pathLst>
                <a:path w="607" h="949" extrusionOk="0">
                  <a:moveTo>
                    <a:pt x="0" y="0"/>
                  </a:moveTo>
                  <a:lnTo>
                    <a:pt x="0" y="0"/>
                  </a:lnTo>
                  <a:lnTo>
                    <a:pt x="227" y="0"/>
                  </a:lnTo>
                  <a:cubicBezTo>
                    <a:pt x="305" y="2"/>
                    <a:pt x="416" y="3"/>
                    <a:pt x="474" y="105"/>
                  </a:cubicBezTo>
                  <a:cubicBezTo>
                    <a:pt x="489" y="130"/>
                    <a:pt x="501" y="167"/>
                    <a:pt x="501" y="218"/>
                  </a:cubicBezTo>
                  <a:cubicBezTo>
                    <a:pt x="501" y="321"/>
                    <a:pt x="454" y="370"/>
                    <a:pt x="429" y="393"/>
                  </a:cubicBezTo>
                  <a:cubicBezTo>
                    <a:pt x="385" y="433"/>
                    <a:pt x="345" y="444"/>
                    <a:pt x="303" y="453"/>
                  </a:cubicBezTo>
                  <a:cubicBezTo>
                    <a:pt x="354" y="463"/>
                    <a:pt x="422" y="476"/>
                    <a:pt x="464" y="539"/>
                  </a:cubicBezTo>
                  <a:cubicBezTo>
                    <a:pt x="492" y="583"/>
                    <a:pt x="500" y="644"/>
                    <a:pt x="502" y="686"/>
                  </a:cubicBezTo>
                  <a:cubicBezTo>
                    <a:pt x="506" y="722"/>
                    <a:pt x="508" y="756"/>
                    <a:pt x="512" y="792"/>
                  </a:cubicBezTo>
                  <a:cubicBezTo>
                    <a:pt x="518" y="865"/>
                    <a:pt x="525" y="899"/>
                    <a:pt x="553" y="899"/>
                  </a:cubicBezTo>
                  <a:cubicBezTo>
                    <a:pt x="569" y="899"/>
                    <a:pt x="577" y="890"/>
                    <a:pt x="587" y="879"/>
                  </a:cubicBezTo>
                  <a:lnTo>
                    <a:pt x="607" y="901"/>
                  </a:lnTo>
                  <a:cubicBezTo>
                    <a:pt x="580" y="927"/>
                    <a:pt x="558" y="949"/>
                    <a:pt x="512" y="949"/>
                  </a:cubicBezTo>
                  <a:cubicBezTo>
                    <a:pt x="408" y="949"/>
                    <a:pt x="389" y="840"/>
                    <a:pt x="384" y="812"/>
                  </a:cubicBezTo>
                  <a:cubicBezTo>
                    <a:pt x="380" y="787"/>
                    <a:pt x="370" y="662"/>
                    <a:pt x="368" y="633"/>
                  </a:cubicBezTo>
                  <a:cubicBezTo>
                    <a:pt x="351" y="477"/>
                    <a:pt x="305" y="468"/>
                    <a:pt x="186" y="468"/>
                  </a:cubicBezTo>
                  <a:lnTo>
                    <a:pt x="186" y="917"/>
                  </a:lnTo>
                  <a:lnTo>
                    <a:pt x="251" y="917"/>
                  </a:lnTo>
                  <a:lnTo>
                    <a:pt x="251" y="945"/>
                  </a:lnTo>
                  <a:lnTo>
                    <a:pt x="0" y="945"/>
                  </a:lnTo>
                  <a:lnTo>
                    <a:pt x="0" y="917"/>
                  </a:lnTo>
                  <a:lnTo>
                    <a:pt x="63" y="917"/>
                  </a:lnTo>
                  <a:lnTo>
                    <a:pt x="63" y="29"/>
                  </a:lnTo>
                  <a:lnTo>
                    <a:pt x="0" y="29"/>
                  </a:lnTo>
                  <a:lnTo>
                    <a:pt x="0" y="0"/>
                  </a:lnTo>
                  <a:close/>
                  <a:moveTo>
                    <a:pt x="186" y="437"/>
                  </a:moveTo>
                  <a:lnTo>
                    <a:pt x="186" y="437"/>
                  </a:lnTo>
                  <a:cubicBezTo>
                    <a:pt x="246" y="437"/>
                    <a:pt x="257" y="437"/>
                    <a:pt x="275" y="433"/>
                  </a:cubicBezTo>
                  <a:cubicBezTo>
                    <a:pt x="343" y="416"/>
                    <a:pt x="369" y="352"/>
                    <a:pt x="369" y="230"/>
                  </a:cubicBezTo>
                  <a:cubicBezTo>
                    <a:pt x="369" y="41"/>
                    <a:pt x="317" y="27"/>
                    <a:pt x="186" y="29"/>
                  </a:cubicBezTo>
                  <a:lnTo>
                    <a:pt x="186" y="43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95" name="Google Shape;295;p50"/>
          <p:cNvSpPr txBox="1">
            <a:spLocks noGrp="1"/>
          </p:cNvSpPr>
          <p:nvPr>
            <p:ph type="body" idx="5"/>
          </p:nvPr>
        </p:nvSpPr>
        <p:spPr>
          <a:xfrm>
            <a:off x="4643438" y="504000"/>
            <a:ext cx="1764000" cy="61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Calibri"/>
              <a:buNone/>
              <a:defRPr sz="140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6" name="Google Shape;296;p50"/>
          <p:cNvSpPr>
            <a:spLocks noGrp="1"/>
          </p:cNvSpPr>
          <p:nvPr>
            <p:ph type="pic" idx="6"/>
          </p:nvPr>
        </p:nvSpPr>
        <p:spPr>
          <a:xfrm>
            <a:off x="4643438" y="1206000"/>
            <a:ext cx="1764000" cy="936352"/>
          </a:xfrm>
          <a:prstGeom prst="rect">
            <a:avLst/>
          </a:prstGeom>
          <a:noFill/>
          <a:ln>
            <a:noFill/>
          </a:ln>
        </p:spPr>
        <p:txBody>
          <a:bodyPr spcFirstLastPara="1" wrap="square" lIns="0" tIns="0" rIns="0" bIns="0" anchor="t" anchorCtr="0">
            <a:noAutofit/>
          </a:bodyPr>
          <a:lstStyle>
            <a:lvl1pPr marR="0" lvl="0" algn="l" rtl="0">
              <a:lnSpc>
                <a:spcPct val="160714"/>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7" name="Google Shape;297;p50"/>
          <p:cNvSpPr txBox="1"/>
          <p:nvPr/>
        </p:nvSpPr>
        <p:spPr>
          <a:xfrm>
            <a:off x="576535" y="3520877"/>
            <a:ext cx="1187688" cy="934005"/>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dk1"/>
                </a:solidFill>
                <a:latin typeface="Calibri"/>
                <a:ea typeface="Calibri"/>
                <a:cs typeface="Calibri"/>
                <a:sym typeface="Calibri"/>
              </a:rPr>
              <a:t>Genève</a:t>
            </a:r>
            <a:endParaRPr sz="950" b="1" u="none">
              <a:solidFill>
                <a:schemeClr val="dk1"/>
              </a:solidFill>
              <a:latin typeface="Calibri"/>
              <a:ea typeface="Calibri"/>
              <a:cs typeface="Calibri"/>
              <a:sym typeface="Calibri"/>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Farner Consulting SA</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Rue François-Bellot 2</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1206 Genève</a:t>
            </a:r>
            <a:endParaRPr sz="950" u="none">
              <a:solidFill>
                <a:schemeClr val="dk1"/>
              </a:solidFill>
              <a:latin typeface="Calibri"/>
              <a:ea typeface="Calibri"/>
              <a:cs typeface="Calibri"/>
              <a:sym typeface="Calibri"/>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T +41 22 517 67 67</a:t>
            </a:r>
            <a:endParaRPr/>
          </a:p>
        </p:txBody>
      </p:sp>
      <p:sp>
        <p:nvSpPr>
          <p:cNvPr id="298" name="Google Shape;298;p50"/>
          <p:cNvSpPr txBox="1"/>
          <p:nvPr/>
        </p:nvSpPr>
        <p:spPr>
          <a:xfrm>
            <a:off x="1947039" y="3520877"/>
            <a:ext cx="1187688" cy="1040609"/>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dk1"/>
                </a:solidFill>
                <a:latin typeface="Calibri"/>
                <a:ea typeface="Calibri"/>
                <a:cs typeface="Calibri"/>
                <a:sym typeface="Calibri"/>
              </a:rPr>
              <a:t>Lugano</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Farner Consulting SA</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Via Massagno 10</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6900 Lugano</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T +41 91 972 57 45</a:t>
            </a:r>
            <a:endParaRPr/>
          </a:p>
        </p:txBody>
      </p:sp>
      <p:sp>
        <p:nvSpPr>
          <p:cNvPr id="299" name="Google Shape;299;p50"/>
          <p:cNvSpPr txBox="1"/>
          <p:nvPr/>
        </p:nvSpPr>
        <p:spPr>
          <a:xfrm>
            <a:off x="3276000" y="3520877"/>
            <a:ext cx="1367438" cy="1040609"/>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Clr>
                <a:schemeClr val="dk1"/>
              </a:buClr>
              <a:buSzPts val="950"/>
              <a:buFont typeface="Calibri"/>
              <a:buNone/>
            </a:pPr>
            <a:r>
              <a:rPr lang="de-CH" sz="950" b="1" u="none">
                <a:solidFill>
                  <a:schemeClr val="dk1"/>
                </a:solidFill>
                <a:latin typeface="Calibri"/>
                <a:ea typeface="Calibri"/>
                <a:cs typeface="Calibri"/>
                <a:sym typeface="Calibri"/>
              </a:rPr>
              <a:t>St. Gallen</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YJOO Communications AG</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Poststrasse 23</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9001 St. Gallen</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T +41 71 231 10 31</a:t>
            </a:r>
            <a:endParaRPr/>
          </a:p>
        </p:txBody>
      </p:sp>
      <p:sp>
        <p:nvSpPr>
          <p:cNvPr id="300" name="Google Shape;300;p50"/>
          <p:cNvSpPr txBox="1"/>
          <p:nvPr/>
        </p:nvSpPr>
        <p:spPr>
          <a:xfrm>
            <a:off x="576535" y="2410446"/>
            <a:ext cx="1187688" cy="943346"/>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dk1"/>
                </a:solidFill>
                <a:latin typeface="Calibri"/>
                <a:ea typeface="Calibri"/>
                <a:cs typeface="Calibri"/>
                <a:sym typeface="Calibri"/>
              </a:rPr>
              <a:t>Zürich</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Farner Consulting AG</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Löwenstrasse 2</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8001 Zürich</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T +41 44 266 67 67</a:t>
            </a:r>
            <a:endParaRPr sz="950" u="none">
              <a:solidFill>
                <a:schemeClr val="dk1"/>
              </a:solidFill>
              <a:latin typeface="Calibri"/>
              <a:ea typeface="Calibri"/>
              <a:cs typeface="Calibri"/>
              <a:sym typeface="Calibri"/>
            </a:endParaRPr>
          </a:p>
        </p:txBody>
      </p:sp>
      <p:sp>
        <p:nvSpPr>
          <p:cNvPr id="301" name="Google Shape;301;p50"/>
          <p:cNvSpPr txBox="1"/>
          <p:nvPr/>
        </p:nvSpPr>
        <p:spPr>
          <a:xfrm>
            <a:off x="1947039" y="2410445"/>
            <a:ext cx="1187688" cy="1037331"/>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dk1"/>
                </a:solidFill>
                <a:latin typeface="Calibri"/>
                <a:ea typeface="Calibri"/>
                <a:cs typeface="Calibri"/>
                <a:sym typeface="Calibri"/>
              </a:rPr>
              <a:t>Bern</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Farner Consulting AG</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Aarbergergasse 56</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3011 Bern</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T +41 31 312 33 11</a:t>
            </a:r>
            <a:endParaRPr/>
          </a:p>
        </p:txBody>
      </p:sp>
      <p:sp>
        <p:nvSpPr>
          <p:cNvPr id="302" name="Google Shape;302;p50"/>
          <p:cNvSpPr txBox="1"/>
          <p:nvPr/>
        </p:nvSpPr>
        <p:spPr>
          <a:xfrm>
            <a:off x="3275503" y="2410446"/>
            <a:ext cx="1187688" cy="943346"/>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dk1"/>
                </a:solidFill>
                <a:latin typeface="Calibri"/>
                <a:ea typeface="Calibri"/>
                <a:cs typeface="Calibri"/>
                <a:sym typeface="Calibri"/>
              </a:rPr>
              <a:t>Basel</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Farner Consulting AG</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Aeschenvorstadt 71</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4051 Basel</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T +41 61 225 44 25</a:t>
            </a:r>
            <a:endParaRPr/>
          </a:p>
          <a:p>
            <a:pPr marL="0" marR="0" lvl="0" indent="0" algn="l" rtl="0">
              <a:lnSpc>
                <a:spcPct val="115789"/>
              </a:lnSpc>
              <a:spcBef>
                <a:spcPts val="0"/>
              </a:spcBef>
              <a:spcAft>
                <a:spcPts val="0"/>
              </a:spcAft>
              <a:buNone/>
            </a:pPr>
            <a:endParaRPr sz="950" u="none">
              <a:solidFill>
                <a:schemeClr val="dk1"/>
              </a:solidFill>
              <a:latin typeface="Calibri"/>
              <a:ea typeface="Calibri"/>
              <a:cs typeface="Calibri"/>
              <a:sym typeface="Calibri"/>
            </a:endParaRPr>
          </a:p>
          <a:p>
            <a:pPr marL="0" marR="0" lvl="0" indent="0" algn="l" rtl="0">
              <a:lnSpc>
                <a:spcPct val="115789"/>
              </a:lnSpc>
              <a:spcBef>
                <a:spcPts val="0"/>
              </a:spcBef>
              <a:spcAft>
                <a:spcPts val="0"/>
              </a:spcAft>
              <a:buNone/>
            </a:pPr>
            <a:endParaRPr sz="950" u="none">
              <a:solidFill>
                <a:schemeClr val="dk1"/>
              </a:solidFill>
              <a:latin typeface="Calibri"/>
              <a:ea typeface="Calibri"/>
              <a:cs typeface="Calibri"/>
              <a:sym typeface="Calibri"/>
            </a:endParaRPr>
          </a:p>
        </p:txBody>
      </p:sp>
      <p:sp>
        <p:nvSpPr>
          <p:cNvPr id="303" name="Google Shape;303;p50"/>
          <p:cNvSpPr txBox="1"/>
          <p:nvPr/>
        </p:nvSpPr>
        <p:spPr>
          <a:xfrm>
            <a:off x="4656516" y="2410445"/>
            <a:ext cx="1281829" cy="1040609"/>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dk1"/>
                </a:solidFill>
                <a:latin typeface="Calibri"/>
                <a:ea typeface="Calibri"/>
                <a:cs typeface="Calibri"/>
                <a:sym typeface="Calibri"/>
              </a:rPr>
              <a:t>Lausanne</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Farner Consulting SA</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Rue Centrale 10</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1002 Lausanne</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T +41 21 517 67 67</a:t>
            </a:r>
            <a:endParaRPr/>
          </a:p>
          <a:p>
            <a:pPr marL="0" marR="0" lvl="0" indent="0" algn="l" rtl="0">
              <a:lnSpc>
                <a:spcPct val="115789"/>
              </a:lnSpc>
              <a:spcBef>
                <a:spcPts val="0"/>
              </a:spcBef>
              <a:spcAft>
                <a:spcPts val="0"/>
              </a:spcAft>
              <a:buNone/>
            </a:pPr>
            <a:endParaRPr sz="950" u="none">
              <a:solidFill>
                <a:schemeClr val="dk1"/>
              </a:solidFill>
              <a:latin typeface="Calibri"/>
              <a:ea typeface="Calibri"/>
              <a:cs typeface="Calibri"/>
              <a:sym typeface="Calibri"/>
            </a:endParaRPr>
          </a:p>
        </p:txBody>
      </p:sp>
      <p:sp>
        <p:nvSpPr>
          <p:cNvPr id="304" name="Google Shape;304;p5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1_Contact inverse">
  <p:cSld name="1_Contact inverse">
    <p:bg>
      <p:bgPr>
        <a:solidFill>
          <a:schemeClr val="dk2"/>
        </a:solidFill>
        <a:effectLst/>
      </p:bgPr>
    </p:bg>
    <p:spTree>
      <p:nvGrpSpPr>
        <p:cNvPr id="1" name="Shape 305"/>
        <p:cNvGrpSpPr/>
        <p:nvPr/>
      </p:nvGrpSpPr>
      <p:grpSpPr>
        <a:xfrm>
          <a:off x="0" y="0"/>
          <a:ext cx="0" cy="0"/>
          <a:chOff x="0" y="0"/>
          <a:chExt cx="0" cy="0"/>
        </a:xfrm>
      </p:grpSpPr>
      <p:sp>
        <p:nvSpPr>
          <p:cNvPr id="306" name="Google Shape;306;p51"/>
          <p:cNvSpPr txBox="1"/>
          <p:nvPr/>
        </p:nvSpPr>
        <p:spPr>
          <a:xfrm>
            <a:off x="564324" y="4454882"/>
            <a:ext cx="992872" cy="10772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de-CH" sz="700">
                <a:solidFill>
                  <a:schemeClr val="lt1"/>
                </a:solidFill>
                <a:latin typeface="Calibri"/>
                <a:ea typeface="Calibri"/>
                <a:cs typeface="Calibri"/>
                <a:sym typeface="Calibri"/>
              </a:rPr>
              <a:t>©  Farner Consulting Ltd. </a:t>
            </a:r>
            <a:endParaRPr sz="700">
              <a:solidFill>
                <a:schemeClr val="lt1"/>
              </a:solidFill>
              <a:latin typeface="Calibri"/>
              <a:ea typeface="Calibri"/>
              <a:cs typeface="Calibri"/>
              <a:sym typeface="Calibri"/>
            </a:endParaRPr>
          </a:p>
        </p:txBody>
      </p:sp>
      <p:sp>
        <p:nvSpPr>
          <p:cNvPr id="307" name="Google Shape;307;p51"/>
          <p:cNvSpPr txBox="1"/>
          <p:nvPr/>
        </p:nvSpPr>
        <p:spPr>
          <a:xfrm>
            <a:off x="567009" y="4634587"/>
            <a:ext cx="6724908" cy="27999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de-CH" sz="700">
                <a:solidFill>
                  <a:schemeClr val="lt1"/>
                </a:solidFill>
                <a:latin typeface="Calibri"/>
                <a:ea typeface="Calibri"/>
                <a:cs typeface="Calibri"/>
                <a:sym typeface="Calibri"/>
              </a:rPr>
              <a:t>This presentation is protected by copyright. All use, transmission or reproduction is prohibited without the consent of Farner Consulting Ltd., Zurich. </a:t>
            </a:r>
            <a:endParaRPr/>
          </a:p>
          <a:p>
            <a:pPr marL="0" marR="0" lvl="0" indent="0" algn="l" rtl="0">
              <a:spcBef>
                <a:spcPts val="0"/>
              </a:spcBef>
              <a:spcAft>
                <a:spcPts val="0"/>
              </a:spcAft>
              <a:buNone/>
            </a:pPr>
            <a:r>
              <a:rPr lang="de-CH" sz="700">
                <a:solidFill>
                  <a:schemeClr val="lt1"/>
                </a:solidFill>
                <a:latin typeface="Calibri"/>
                <a:ea typeface="Calibri"/>
                <a:cs typeface="Calibri"/>
                <a:sym typeface="Calibri"/>
              </a:rPr>
              <a:t>All contents in this presentation are confidential. The information and content transfer to other parties is illegitimate.</a:t>
            </a:r>
            <a:endParaRPr/>
          </a:p>
        </p:txBody>
      </p:sp>
      <p:sp>
        <p:nvSpPr>
          <p:cNvPr id="308" name="Google Shape;308;p51"/>
          <p:cNvSpPr txBox="1">
            <a:spLocks noGrp="1"/>
          </p:cNvSpPr>
          <p:nvPr>
            <p:ph type="body" idx="1"/>
          </p:nvPr>
        </p:nvSpPr>
        <p:spPr>
          <a:xfrm>
            <a:off x="562575" y="504000"/>
            <a:ext cx="1764000" cy="104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Font typeface="Calibri"/>
              <a:buNone/>
              <a:defRPr sz="1400"/>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09" name="Google Shape;309;p51"/>
          <p:cNvSpPr txBox="1">
            <a:spLocks noGrp="1"/>
          </p:cNvSpPr>
          <p:nvPr>
            <p:ph type="body" idx="2"/>
          </p:nvPr>
        </p:nvSpPr>
        <p:spPr>
          <a:xfrm>
            <a:off x="2603006" y="504000"/>
            <a:ext cx="1764000" cy="104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Font typeface="Calibri"/>
              <a:buNone/>
              <a:defRPr sz="1400"/>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grpSp>
        <p:nvGrpSpPr>
          <p:cNvPr id="310" name="Google Shape;310;p51"/>
          <p:cNvGrpSpPr/>
          <p:nvPr/>
        </p:nvGrpSpPr>
        <p:grpSpPr>
          <a:xfrm>
            <a:off x="7445854" y="284472"/>
            <a:ext cx="1134000" cy="288717"/>
            <a:chOff x="2844800" y="2112964"/>
            <a:chExt cx="3622676" cy="922338"/>
          </a:xfrm>
        </p:grpSpPr>
        <p:sp>
          <p:nvSpPr>
            <p:cNvPr id="311" name="Google Shape;311;p51"/>
            <p:cNvSpPr/>
            <p:nvPr/>
          </p:nvSpPr>
          <p:spPr>
            <a:xfrm>
              <a:off x="2844800" y="2112964"/>
              <a:ext cx="450850" cy="919163"/>
            </a:xfrm>
            <a:custGeom>
              <a:avLst/>
              <a:gdLst/>
              <a:ahLst/>
              <a:cxnLst/>
              <a:rect l="l" t="t" r="r" b="b"/>
              <a:pathLst>
                <a:path w="472" h="945" extrusionOk="0">
                  <a:moveTo>
                    <a:pt x="472" y="0"/>
                  </a:moveTo>
                  <a:lnTo>
                    <a:pt x="472" y="0"/>
                  </a:lnTo>
                  <a:lnTo>
                    <a:pt x="472" y="249"/>
                  </a:lnTo>
                  <a:lnTo>
                    <a:pt x="440" y="249"/>
                  </a:lnTo>
                  <a:cubicBezTo>
                    <a:pt x="437" y="218"/>
                    <a:pt x="433" y="163"/>
                    <a:pt x="397" y="110"/>
                  </a:cubicBezTo>
                  <a:cubicBezTo>
                    <a:pt x="342" y="29"/>
                    <a:pt x="253" y="29"/>
                    <a:pt x="186" y="29"/>
                  </a:cubicBezTo>
                  <a:lnTo>
                    <a:pt x="186" y="453"/>
                  </a:lnTo>
                  <a:cubicBezTo>
                    <a:pt x="217" y="452"/>
                    <a:pt x="253" y="451"/>
                    <a:pt x="281" y="433"/>
                  </a:cubicBezTo>
                  <a:cubicBezTo>
                    <a:pt x="334" y="400"/>
                    <a:pt x="338" y="330"/>
                    <a:pt x="342" y="276"/>
                  </a:cubicBezTo>
                  <a:lnTo>
                    <a:pt x="374" y="276"/>
                  </a:lnTo>
                  <a:lnTo>
                    <a:pt x="374" y="660"/>
                  </a:lnTo>
                  <a:lnTo>
                    <a:pt x="342" y="660"/>
                  </a:lnTo>
                  <a:cubicBezTo>
                    <a:pt x="340" y="617"/>
                    <a:pt x="338" y="576"/>
                    <a:pt x="313" y="539"/>
                  </a:cubicBezTo>
                  <a:cubicBezTo>
                    <a:pt x="275" y="485"/>
                    <a:pt x="221" y="484"/>
                    <a:pt x="186" y="484"/>
                  </a:cubicBezTo>
                  <a:lnTo>
                    <a:pt x="186" y="917"/>
                  </a:lnTo>
                  <a:lnTo>
                    <a:pt x="251" y="917"/>
                  </a:lnTo>
                  <a:lnTo>
                    <a:pt x="251" y="945"/>
                  </a:lnTo>
                  <a:lnTo>
                    <a:pt x="0" y="945"/>
                  </a:lnTo>
                  <a:lnTo>
                    <a:pt x="0" y="917"/>
                  </a:lnTo>
                  <a:lnTo>
                    <a:pt x="62" y="917"/>
                  </a:lnTo>
                  <a:lnTo>
                    <a:pt x="62" y="29"/>
                  </a:lnTo>
                  <a:lnTo>
                    <a:pt x="0" y="29"/>
                  </a:lnTo>
                  <a:lnTo>
                    <a:pt x="0" y="0"/>
                  </a:lnTo>
                  <a:lnTo>
                    <a:pt x="47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51"/>
            <p:cNvSpPr/>
            <p:nvPr/>
          </p:nvSpPr>
          <p:spPr>
            <a:xfrm>
              <a:off x="3279775" y="2114552"/>
              <a:ext cx="587375" cy="917575"/>
            </a:xfrm>
            <a:custGeom>
              <a:avLst/>
              <a:gdLst/>
              <a:ahLst/>
              <a:cxnLst/>
              <a:rect l="l" t="t" r="r" b="b"/>
              <a:pathLst>
                <a:path w="615" h="943" extrusionOk="0">
                  <a:moveTo>
                    <a:pt x="295" y="0"/>
                  </a:moveTo>
                  <a:lnTo>
                    <a:pt x="295" y="0"/>
                  </a:lnTo>
                  <a:lnTo>
                    <a:pt x="344" y="0"/>
                  </a:lnTo>
                  <a:lnTo>
                    <a:pt x="553" y="915"/>
                  </a:lnTo>
                  <a:lnTo>
                    <a:pt x="615" y="915"/>
                  </a:lnTo>
                  <a:lnTo>
                    <a:pt x="615" y="943"/>
                  </a:lnTo>
                  <a:lnTo>
                    <a:pt x="360" y="943"/>
                  </a:lnTo>
                  <a:lnTo>
                    <a:pt x="360" y="915"/>
                  </a:lnTo>
                  <a:lnTo>
                    <a:pt x="426" y="915"/>
                  </a:lnTo>
                  <a:lnTo>
                    <a:pt x="374" y="689"/>
                  </a:lnTo>
                  <a:lnTo>
                    <a:pt x="167" y="689"/>
                  </a:lnTo>
                  <a:lnTo>
                    <a:pt x="131" y="846"/>
                  </a:lnTo>
                  <a:cubicBezTo>
                    <a:pt x="128" y="859"/>
                    <a:pt x="124" y="872"/>
                    <a:pt x="124" y="885"/>
                  </a:cubicBezTo>
                  <a:cubicBezTo>
                    <a:pt x="124" y="916"/>
                    <a:pt x="149" y="916"/>
                    <a:pt x="183" y="915"/>
                  </a:cubicBezTo>
                  <a:lnTo>
                    <a:pt x="183" y="943"/>
                  </a:lnTo>
                  <a:lnTo>
                    <a:pt x="0" y="943"/>
                  </a:lnTo>
                  <a:lnTo>
                    <a:pt x="0" y="915"/>
                  </a:lnTo>
                  <a:cubicBezTo>
                    <a:pt x="64" y="915"/>
                    <a:pt x="79" y="905"/>
                    <a:pt x="96" y="832"/>
                  </a:cubicBezTo>
                  <a:lnTo>
                    <a:pt x="295" y="0"/>
                  </a:lnTo>
                  <a:close/>
                  <a:moveTo>
                    <a:pt x="273" y="227"/>
                  </a:moveTo>
                  <a:lnTo>
                    <a:pt x="273" y="227"/>
                  </a:lnTo>
                  <a:lnTo>
                    <a:pt x="173" y="660"/>
                  </a:lnTo>
                  <a:lnTo>
                    <a:pt x="368" y="660"/>
                  </a:lnTo>
                  <a:lnTo>
                    <a:pt x="273" y="22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51"/>
            <p:cNvSpPr/>
            <p:nvPr/>
          </p:nvSpPr>
          <p:spPr>
            <a:xfrm>
              <a:off x="3919538" y="2112964"/>
              <a:ext cx="579438" cy="922338"/>
            </a:xfrm>
            <a:custGeom>
              <a:avLst/>
              <a:gdLst/>
              <a:ahLst/>
              <a:cxnLst/>
              <a:rect l="l" t="t" r="r" b="b"/>
              <a:pathLst>
                <a:path w="606" h="949" extrusionOk="0">
                  <a:moveTo>
                    <a:pt x="0" y="0"/>
                  </a:moveTo>
                  <a:lnTo>
                    <a:pt x="0" y="0"/>
                  </a:lnTo>
                  <a:lnTo>
                    <a:pt x="227" y="0"/>
                  </a:lnTo>
                  <a:cubicBezTo>
                    <a:pt x="304" y="2"/>
                    <a:pt x="415" y="3"/>
                    <a:pt x="474" y="105"/>
                  </a:cubicBezTo>
                  <a:cubicBezTo>
                    <a:pt x="489" y="130"/>
                    <a:pt x="501" y="167"/>
                    <a:pt x="501" y="218"/>
                  </a:cubicBezTo>
                  <a:cubicBezTo>
                    <a:pt x="501" y="321"/>
                    <a:pt x="454" y="370"/>
                    <a:pt x="428" y="393"/>
                  </a:cubicBezTo>
                  <a:cubicBezTo>
                    <a:pt x="384" y="433"/>
                    <a:pt x="344" y="444"/>
                    <a:pt x="303" y="453"/>
                  </a:cubicBezTo>
                  <a:cubicBezTo>
                    <a:pt x="354" y="463"/>
                    <a:pt x="422" y="476"/>
                    <a:pt x="463" y="539"/>
                  </a:cubicBezTo>
                  <a:cubicBezTo>
                    <a:pt x="491" y="583"/>
                    <a:pt x="499" y="644"/>
                    <a:pt x="502" y="686"/>
                  </a:cubicBezTo>
                  <a:cubicBezTo>
                    <a:pt x="506" y="722"/>
                    <a:pt x="507" y="756"/>
                    <a:pt x="511" y="792"/>
                  </a:cubicBezTo>
                  <a:cubicBezTo>
                    <a:pt x="518" y="865"/>
                    <a:pt x="525" y="899"/>
                    <a:pt x="553" y="899"/>
                  </a:cubicBezTo>
                  <a:cubicBezTo>
                    <a:pt x="569" y="899"/>
                    <a:pt x="577" y="890"/>
                    <a:pt x="586" y="879"/>
                  </a:cubicBezTo>
                  <a:lnTo>
                    <a:pt x="606" y="901"/>
                  </a:lnTo>
                  <a:cubicBezTo>
                    <a:pt x="579" y="927"/>
                    <a:pt x="558" y="949"/>
                    <a:pt x="511" y="949"/>
                  </a:cubicBezTo>
                  <a:cubicBezTo>
                    <a:pt x="407" y="949"/>
                    <a:pt x="388" y="840"/>
                    <a:pt x="383" y="812"/>
                  </a:cubicBezTo>
                  <a:cubicBezTo>
                    <a:pt x="379" y="787"/>
                    <a:pt x="370" y="662"/>
                    <a:pt x="367" y="633"/>
                  </a:cubicBezTo>
                  <a:cubicBezTo>
                    <a:pt x="351" y="477"/>
                    <a:pt x="304" y="468"/>
                    <a:pt x="185" y="468"/>
                  </a:cubicBezTo>
                  <a:lnTo>
                    <a:pt x="185" y="917"/>
                  </a:lnTo>
                  <a:lnTo>
                    <a:pt x="251" y="917"/>
                  </a:lnTo>
                  <a:lnTo>
                    <a:pt x="251" y="945"/>
                  </a:lnTo>
                  <a:lnTo>
                    <a:pt x="0" y="945"/>
                  </a:lnTo>
                  <a:lnTo>
                    <a:pt x="0" y="917"/>
                  </a:lnTo>
                  <a:lnTo>
                    <a:pt x="62" y="917"/>
                  </a:lnTo>
                  <a:lnTo>
                    <a:pt x="62" y="29"/>
                  </a:lnTo>
                  <a:lnTo>
                    <a:pt x="0" y="29"/>
                  </a:lnTo>
                  <a:lnTo>
                    <a:pt x="0" y="0"/>
                  </a:lnTo>
                  <a:close/>
                  <a:moveTo>
                    <a:pt x="185" y="437"/>
                  </a:moveTo>
                  <a:lnTo>
                    <a:pt x="185" y="437"/>
                  </a:lnTo>
                  <a:cubicBezTo>
                    <a:pt x="245" y="437"/>
                    <a:pt x="256" y="437"/>
                    <a:pt x="275" y="433"/>
                  </a:cubicBezTo>
                  <a:cubicBezTo>
                    <a:pt x="343" y="416"/>
                    <a:pt x="368" y="352"/>
                    <a:pt x="368" y="230"/>
                  </a:cubicBezTo>
                  <a:cubicBezTo>
                    <a:pt x="368" y="41"/>
                    <a:pt x="316" y="27"/>
                    <a:pt x="185" y="29"/>
                  </a:cubicBezTo>
                  <a:lnTo>
                    <a:pt x="185" y="43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51"/>
            <p:cNvSpPr/>
            <p:nvPr/>
          </p:nvSpPr>
          <p:spPr>
            <a:xfrm>
              <a:off x="4576763" y="2112964"/>
              <a:ext cx="579438" cy="919163"/>
            </a:xfrm>
            <a:custGeom>
              <a:avLst/>
              <a:gdLst/>
              <a:ahLst/>
              <a:cxnLst/>
              <a:rect l="l" t="t" r="r" b="b"/>
              <a:pathLst>
                <a:path w="606" h="945" extrusionOk="0">
                  <a:moveTo>
                    <a:pt x="0" y="0"/>
                  </a:moveTo>
                  <a:lnTo>
                    <a:pt x="0" y="0"/>
                  </a:lnTo>
                  <a:lnTo>
                    <a:pt x="204" y="0"/>
                  </a:lnTo>
                  <a:lnTo>
                    <a:pt x="503" y="740"/>
                  </a:lnTo>
                  <a:lnTo>
                    <a:pt x="503" y="89"/>
                  </a:lnTo>
                  <a:cubicBezTo>
                    <a:pt x="503" y="30"/>
                    <a:pt x="482" y="29"/>
                    <a:pt x="432" y="29"/>
                  </a:cubicBezTo>
                  <a:lnTo>
                    <a:pt x="432" y="0"/>
                  </a:lnTo>
                  <a:lnTo>
                    <a:pt x="606" y="0"/>
                  </a:lnTo>
                  <a:lnTo>
                    <a:pt x="606" y="29"/>
                  </a:lnTo>
                  <a:cubicBezTo>
                    <a:pt x="558" y="29"/>
                    <a:pt x="535" y="29"/>
                    <a:pt x="536" y="86"/>
                  </a:cubicBezTo>
                  <a:lnTo>
                    <a:pt x="536" y="945"/>
                  </a:lnTo>
                  <a:lnTo>
                    <a:pt x="450" y="945"/>
                  </a:lnTo>
                  <a:lnTo>
                    <a:pt x="104" y="90"/>
                  </a:lnTo>
                  <a:lnTo>
                    <a:pt x="104" y="852"/>
                  </a:lnTo>
                  <a:cubicBezTo>
                    <a:pt x="104" y="909"/>
                    <a:pt x="112" y="918"/>
                    <a:pt x="174" y="917"/>
                  </a:cubicBezTo>
                  <a:lnTo>
                    <a:pt x="174" y="945"/>
                  </a:lnTo>
                  <a:lnTo>
                    <a:pt x="0" y="945"/>
                  </a:lnTo>
                  <a:lnTo>
                    <a:pt x="0" y="917"/>
                  </a:lnTo>
                  <a:cubicBezTo>
                    <a:pt x="56" y="918"/>
                    <a:pt x="70" y="910"/>
                    <a:pt x="70" y="854"/>
                  </a:cubicBezTo>
                  <a:lnTo>
                    <a:pt x="70" y="77"/>
                  </a:lnTo>
                  <a:cubicBezTo>
                    <a:pt x="70" y="27"/>
                    <a:pt x="48" y="29"/>
                    <a:pt x="0" y="29"/>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51"/>
            <p:cNvSpPr/>
            <p:nvPr/>
          </p:nvSpPr>
          <p:spPr>
            <a:xfrm>
              <a:off x="5273675" y="2112964"/>
              <a:ext cx="468313" cy="919163"/>
            </a:xfrm>
            <a:custGeom>
              <a:avLst/>
              <a:gdLst/>
              <a:ahLst/>
              <a:cxnLst/>
              <a:rect l="l" t="t" r="r" b="b"/>
              <a:pathLst>
                <a:path w="490" h="945" extrusionOk="0">
                  <a:moveTo>
                    <a:pt x="0" y="0"/>
                  </a:moveTo>
                  <a:lnTo>
                    <a:pt x="0" y="0"/>
                  </a:lnTo>
                  <a:lnTo>
                    <a:pt x="471" y="0"/>
                  </a:lnTo>
                  <a:lnTo>
                    <a:pt x="471" y="250"/>
                  </a:lnTo>
                  <a:lnTo>
                    <a:pt x="439" y="250"/>
                  </a:lnTo>
                  <a:cubicBezTo>
                    <a:pt x="438" y="218"/>
                    <a:pt x="433" y="135"/>
                    <a:pt x="370" y="79"/>
                  </a:cubicBezTo>
                  <a:cubicBezTo>
                    <a:pt x="315" y="29"/>
                    <a:pt x="250" y="29"/>
                    <a:pt x="186" y="29"/>
                  </a:cubicBezTo>
                  <a:lnTo>
                    <a:pt x="186" y="441"/>
                  </a:lnTo>
                  <a:cubicBezTo>
                    <a:pt x="223" y="441"/>
                    <a:pt x="263" y="440"/>
                    <a:pt x="295" y="410"/>
                  </a:cubicBezTo>
                  <a:cubicBezTo>
                    <a:pt x="336" y="372"/>
                    <a:pt x="339" y="309"/>
                    <a:pt x="342" y="264"/>
                  </a:cubicBezTo>
                  <a:lnTo>
                    <a:pt x="374" y="264"/>
                  </a:lnTo>
                  <a:lnTo>
                    <a:pt x="374" y="647"/>
                  </a:lnTo>
                  <a:lnTo>
                    <a:pt x="342" y="647"/>
                  </a:lnTo>
                  <a:cubicBezTo>
                    <a:pt x="340" y="615"/>
                    <a:pt x="338" y="580"/>
                    <a:pt x="323" y="548"/>
                  </a:cubicBezTo>
                  <a:cubicBezTo>
                    <a:pt x="291" y="475"/>
                    <a:pt x="228" y="473"/>
                    <a:pt x="186" y="472"/>
                  </a:cubicBezTo>
                  <a:lnTo>
                    <a:pt x="186" y="917"/>
                  </a:lnTo>
                  <a:cubicBezTo>
                    <a:pt x="247" y="915"/>
                    <a:pt x="316" y="915"/>
                    <a:pt x="373" y="867"/>
                  </a:cubicBezTo>
                  <a:cubicBezTo>
                    <a:pt x="438" y="810"/>
                    <a:pt x="451" y="720"/>
                    <a:pt x="459" y="658"/>
                  </a:cubicBezTo>
                  <a:lnTo>
                    <a:pt x="490" y="658"/>
                  </a:lnTo>
                  <a:lnTo>
                    <a:pt x="478" y="945"/>
                  </a:lnTo>
                  <a:lnTo>
                    <a:pt x="0" y="945"/>
                  </a:lnTo>
                  <a:lnTo>
                    <a:pt x="0" y="917"/>
                  </a:lnTo>
                  <a:lnTo>
                    <a:pt x="61" y="917"/>
                  </a:lnTo>
                  <a:lnTo>
                    <a:pt x="61" y="29"/>
                  </a:lnTo>
                  <a:lnTo>
                    <a:pt x="0" y="29"/>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16" name="Google Shape;316;p51"/>
            <p:cNvSpPr/>
            <p:nvPr/>
          </p:nvSpPr>
          <p:spPr>
            <a:xfrm>
              <a:off x="5888038" y="2112964"/>
              <a:ext cx="579438" cy="922338"/>
            </a:xfrm>
            <a:custGeom>
              <a:avLst/>
              <a:gdLst/>
              <a:ahLst/>
              <a:cxnLst/>
              <a:rect l="l" t="t" r="r" b="b"/>
              <a:pathLst>
                <a:path w="607" h="949" extrusionOk="0">
                  <a:moveTo>
                    <a:pt x="0" y="0"/>
                  </a:moveTo>
                  <a:lnTo>
                    <a:pt x="0" y="0"/>
                  </a:lnTo>
                  <a:lnTo>
                    <a:pt x="227" y="0"/>
                  </a:lnTo>
                  <a:cubicBezTo>
                    <a:pt x="305" y="2"/>
                    <a:pt x="416" y="3"/>
                    <a:pt x="474" y="105"/>
                  </a:cubicBezTo>
                  <a:cubicBezTo>
                    <a:pt x="489" y="130"/>
                    <a:pt x="501" y="167"/>
                    <a:pt x="501" y="218"/>
                  </a:cubicBezTo>
                  <a:cubicBezTo>
                    <a:pt x="501" y="321"/>
                    <a:pt x="454" y="370"/>
                    <a:pt x="429" y="393"/>
                  </a:cubicBezTo>
                  <a:cubicBezTo>
                    <a:pt x="385" y="433"/>
                    <a:pt x="345" y="444"/>
                    <a:pt x="303" y="453"/>
                  </a:cubicBezTo>
                  <a:cubicBezTo>
                    <a:pt x="354" y="463"/>
                    <a:pt x="422" y="476"/>
                    <a:pt x="464" y="539"/>
                  </a:cubicBezTo>
                  <a:cubicBezTo>
                    <a:pt x="492" y="583"/>
                    <a:pt x="500" y="644"/>
                    <a:pt x="502" y="686"/>
                  </a:cubicBezTo>
                  <a:cubicBezTo>
                    <a:pt x="506" y="722"/>
                    <a:pt x="508" y="756"/>
                    <a:pt x="512" y="792"/>
                  </a:cubicBezTo>
                  <a:cubicBezTo>
                    <a:pt x="518" y="865"/>
                    <a:pt x="525" y="899"/>
                    <a:pt x="553" y="899"/>
                  </a:cubicBezTo>
                  <a:cubicBezTo>
                    <a:pt x="569" y="899"/>
                    <a:pt x="577" y="890"/>
                    <a:pt x="587" y="879"/>
                  </a:cubicBezTo>
                  <a:lnTo>
                    <a:pt x="607" y="901"/>
                  </a:lnTo>
                  <a:cubicBezTo>
                    <a:pt x="580" y="927"/>
                    <a:pt x="558" y="949"/>
                    <a:pt x="512" y="949"/>
                  </a:cubicBezTo>
                  <a:cubicBezTo>
                    <a:pt x="408" y="949"/>
                    <a:pt x="389" y="840"/>
                    <a:pt x="384" y="812"/>
                  </a:cubicBezTo>
                  <a:cubicBezTo>
                    <a:pt x="380" y="787"/>
                    <a:pt x="370" y="662"/>
                    <a:pt x="368" y="633"/>
                  </a:cubicBezTo>
                  <a:cubicBezTo>
                    <a:pt x="351" y="477"/>
                    <a:pt x="305" y="468"/>
                    <a:pt x="186" y="468"/>
                  </a:cubicBezTo>
                  <a:lnTo>
                    <a:pt x="186" y="917"/>
                  </a:lnTo>
                  <a:lnTo>
                    <a:pt x="251" y="917"/>
                  </a:lnTo>
                  <a:lnTo>
                    <a:pt x="251" y="945"/>
                  </a:lnTo>
                  <a:lnTo>
                    <a:pt x="0" y="945"/>
                  </a:lnTo>
                  <a:lnTo>
                    <a:pt x="0" y="917"/>
                  </a:lnTo>
                  <a:lnTo>
                    <a:pt x="63" y="917"/>
                  </a:lnTo>
                  <a:lnTo>
                    <a:pt x="63" y="29"/>
                  </a:lnTo>
                  <a:lnTo>
                    <a:pt x="0" y="29"/>
                  </a:lnTo>
                  <a:lnTo>
                    <a:pt x="0" y="0"/>
                  </a:lnTo>
                  <a:close/>
                  <a:moveTo>
                    <a:pt x="186" y="437"/>
                  </a:moveTo>
                  <a:lnTo>
                    <a:pt x="186" y="437"/>
                  </a:lnTo>
                  <a:cubicBezTo>
                    <a:pt x="246" y="437"/>
                    <a:pt x="257" y="437"/>
                    <a:pt x="275" y="433"/>
                  </a:cubicBezTo>
                  <a:cubicBezTo>
                    <a:pt x="343" y="416"/>
                    <a:pt x="369" y="352"/>
                    <a:pt x="369" y="230"/>
                  </a:cubicBezTo>
                  <a:cubicBezTo>
                    <a:pt x="369" y="41"/>
                    <a:pt x="317" y="27"/>
                    <a:pt x="186" y="29"/>
                  </a:cubicBezTo>
                  <a:lnTo>
                    <a:pt x="186" y="43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317" name="Google Shape;317;p51"/>
          <p:cNvSpPr txBox="1">
            <a:spLocks noGrp="1"/>
          </p:cNvSpPr>
          <p:nvPr>
            <p:ph type="body" idx="3"/>
          </p:nvPr>
        </p:nvSpPr>
        <p:spPr>
          <a:xfrm>
            <a:off x="4643438" y="504000"/>
            <a:ext cx="1764000" cy="104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Font typeface="Calibri"/>
              <a:buNone/>
              <a:defRPr sz="1400"/>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18" name="Google Shape;318;p51"/>
          <p:cNvSpPr txBox="1"/>
          <p:nvPr/>
        </p:nvSpPr>
        <p:spPr>
          <a:xfrm>
            <a:off x="576535" y="3520877"/>
            <a:ext cx="1187688" cy="934005"/>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lt1"/>
                </a:solidFill>
                <a:latin typeface="Calibri"/>
                <a:ea typeface="Calibri"/>
                <a:cs typeface="Calibri"/>
                <a:sym typeface="Calibri"/>
              </a:rPr>
              <a:t>Genève</a:t>
            </a:r>
            <a:endParaRPr sz="950" b="1" u="none">
              <a:solidFill>
                <a:schemeClr val="lt1"/>
              </a:solidFill>
              <a:latin typeface="Calibri"/>
              <a:ea typeface="Calibri"/>
              <a:cs typeface="Calibri"/>
              <a:sym typeface="Calibri"/>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Farner Consulting SA</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Rue François-Bellot 2</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1206 Genève</a:t>
            </a:r>
            <a:endParaRPr sz="950" u="none">
              <a:solidFill>
                <a:schemeClr val="lt1"/>
              </a:solidFill>
              <a:latin typeface="Calibri"/>
              <a:ea typeface="Calibri"/>
              <a:cs typeface="Calibri"/>
              <a:sym typeface="Calibri"/>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T +41 22 517 67 67</a:t>
            </a:r>
            <a:endParaRPr/>
          </a:p>
        </p:txBody>
      </p:sp>
      <p:sp>
        <p:nvSpPr>
          <p:cNvPr id="319" name="Google Shape;319;p51"/>
          <p:cNvSpPr txBox="1"/>
          <p:nvPr/>
        </p:nvSpPr>
        <p:spPr>
          <a:xfrm>
            <a:off x="1947039" y="3520877"/>
            <a:ext cx="1187688" cy="1040609"/>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lt1"/>
                </a:solidFill>
                <a:latin typeface="Calibri"/>
                <a:ea typeface="Calibri"/>
                <a:cs typeface="Calibri"/>
                <a:sym typeface="Calibri"/>
              </a:rPr>
              <a:t>Lugano</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Farner Consulting SA</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Via Massagno 10</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6900 Lugano</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T +41 91 972 57 45</a:t>
            </a:r>
            <a:endParaRPr/>
          </a:p>
        </p:txBody>
      </p:sp>
      <p:sp>
        <p:nvSpPr>
          <p:cNvPr id="320" name="Google Shape;320;p51"/>
          <p:cNvSpPr txBox="1"/>
          <p:nvPr/>
        </p:nvSpPr>
        <p:spPr>
          <a:xfrm>
            <a:off x="3276000" y="3520877"/>
            <a:ext cx="1367438" cy="1040609"/>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Clr>
                <a:schemeClr val="lt1"/>
              </a:buClr>
              <a:buSzPts val="950"/>
              <a:buFont typeface="Calibri"/>
              <a:buNone/>
            </a:pPr>
            <a:r>
              <a:rPr lang="de-CH" sz="950" b="1" u="none">
                <a:solidFill>
                  <a:schemeClr val="lt1"/>
                </a:solidFill>
                <a:latin typeface="Calibri"/>
                <a:ea typeface="Calibri"/>
                <a:cs typeface="Calibri"/>
                <a:sym typeface="Calibri"/>
              </a:rPr>
              <a:t>St. Gallen</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YJOO Communications AG</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Poststrasse 23</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9001 St. Gallen</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T +41 71 231 10 31</a:t>
            </a:r>
            <a:endParaRPr/>
          </a:p>
        </p:txBody>
      </p:sp>
      <p:sp>
        <p:nvSpPr>
          <p:cNvPr id="321" name="Google Shape;321;p51"/>
          <p:cNvSpPr txBox="1"/>
          <p:nvPr/>
        </p:nvSpPr>
        <p:spPr>
          <a:xfrm>
            <a:off x="576535" y="2410446"/>
            <a:ext cx="1187688" cy="943346"/>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lt1"/>
                </a:solidFill>
                <a:latin typeface="Calibri"/>
                <a:ea typeface="Calibri"/>
                <a:cs typeface="Calibri"/>
                <a:sym typeface="Calibri"/>
              </a:rPr>
              <a:t>Zürich</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Farner Consulting AG</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Löwenstrasse 2</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8001 Zürich</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T +41 44 266 67 67</a:t>
            </a:r>
            <a:endParaRPr sz="950" u="none">
              <a:solidFill>
                <a:schemeClr val="lt1"/>
              </a:solidFill>
              <a:latin typeface="Calibri"/>
              <a:ea typeface="Calibri"/>
              <a:cs typeface="Calibri"/>
              <a:sym typeface="Calibri"/>
            </a:endParaRPr>
          </a:p>
        </p:txBody>
      </p:sp>
      <p:sp>
        <p:nvSpPr>
          <p:cNvPr id="322" name="Google Shape;322;p51"/>
          <p:cNvSpPr txBox="1"/>
          <p:nvPr/>
        </p:nvSpPr>
        <p:spPr>
          <a:xfrm>
            <a:off x="1947039" y="2410445"/>
            <a:ext cx="1187688" cy="1037331"/>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lt1"/>
                </a:solidFill>
                <a:latin typeface="Calibri"/>
                <a:ea typeface="Calibri"/>
                <a:cs typeface="Calibri"/>
                <a:sym typeface="Calibri"/>
              </a:rPr>
              <a:t>Bern</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Farner Consulting AG</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Aarbergergasse 56</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3011 Bern</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T +41 31 312 33 11</a:t>
            </a:r>
            <a:endParaRPr/>
          </a:p>
        </p:txBody>
      </p:sp>
      <p:sp>
        <p:nvSpPr>
          <p:cNvPr id="323" name="Google Shape;323;p51"/>
          <p:cNvSpPr txBox="1"/>
          <p:nvPr/>
        </p:nvSpPr>
        <p:spPr>
          <a:xfrm>
            <a:off x="3275503" y="2410446"/>
            <a:ext cx="1187688" cy="943346"/>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lt1"/>
                </a:solidFill>
                <a:latin typeface="Calibri"/>
                <a:ea typeface="Calibri"/>
                <a:cs typeface="Calibri"/>
                <a:sym typeface="Calibri"/>
              </a:rPr>
              <a:t>Basel</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Farner Consulting AG</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Aeschenvorstadt 71</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4051 Basel</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T +41 61 225 44 25</a:t>
            </a:r>
            <a:endParaRPr/>
          </a:p>
          <a:p>
            <a:pPr marL="0" marR="0" lvl="0" indent="0" algn="l" rtl="0">
              <a:lnSpc>
                <a:spcPct val="115789"/>
              </a:lnSpc>
              <a:spcBef>
                <a:spcPts val="0"/>
              </a:spcBef>
              <a:spcAft>
                <a:spcPts val="0"/>
              </a:spcAft>
              <a:buNone/>
            </a:pPr>
            <a:endParaRPr sz="950" u="none">
              <a:solidFill>
                <a:schemeClr val="lt1"/>
              </a:solidFill>
              <a:latin typeface="Calibri"/>
              <a:ea typeface="Calibri"/>
              <a:cs typeface="Calibri"/>
              <a:sym typeface="Calibri"/>
            </a:endParaRPr>
          </a:p>
          <a:p>
            <a:pPr marL="0" marR="0" lvl="0" indent="0" algn="l" rtl="0">
              <a:lnSpc>
                <a:spcPct val="115789"/>
              </a:lnSpc>
              <a:spcBef>
                <a:spcPts val="0"/>
              </a:spcBef>
              <a:spcAft>
                <a:spcPts val="0"/>
              </a:spcAft>
              <a:buNone/>
            </a:pPr>
            <a:endParaRPr sz="950" u="none">
              <a:solidFill>
                <a:schemeClr val="lt1"/>
              </a:solidFill>
              <a:latin typeface="Calibri"/>
              <a:ea typeface="Calibri"/>
              <a:cs typeface="Calibri"/>
              <a:sym typeface="Calibri"/>
            </a:endParaRPr>
          </a:p>
        </p:txBody>
      </p:sp>
      <p:sp>
        <p:nvSpPr>
          <p:cNvPr id="324" name="Google Shape;324;p51"/>
          <p:cNvSpPr txBox="1"/>
          <p:nvPr/>
        </p:nvSpPr>
        <p:spPr>
          <a:xfrm>
            <a:off x="4656516" y="2410445"/>
            <a:ext cx="1281829" cy="1040609"/>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lt1"/>
                </a:solidFill>
                <a:latin typeface="Calibri"/>
                <a:ea typeface="Calibri"/>
                <a:cs typeface="Calibri"/>
                <a:sym typeface="Calibri"/>
              </a:rPr>
              <a:t>Lausanne</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Farner Consulting SA</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Rue Centrale 10</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1002 Lausanne</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T +41 21 517 67 67</a:t>
            </a:r>
            <a:endParaRPr/>
          </a:p>
          <a:p>
            <a:pPr marL="0" marR="0" lvl="0" indent="0" algn="l" rtl="0">
              <a:lnSpc>
                <a:spcPct val="115789"/>
              </a:lnSpc>
              <a:spcBef>
                <a:spcPts val="0"/>
              </a:spcBef>
              <a:spcAft>
                <a:spcPts val="0"/>
              </a:spcAft>
              <a:buNone/>
            </a:pPr>
            <a:endParaRPr sz="950" u="none">
              <a:solidFill>
                <a:schemeClr val="lt1"/>
              </a:solidFill>
              <a:latin typeface="Calibri"/>
              <a:ea typeface="Calibri"/>
              <a:cs typeface="Calibri"/>
              <a:sym typeface="Calibri"/>
            </a:endParaRPr>
          </a:p>
        </p:txBody>
      </p:sp>
      <p:sp>
        <p:nvSpPr>
          <p:cNvPr id="325" name="Google Shape;325;p5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V name/function regular">
  <p:cSld name="CV name/function regular">
    <p:spTree>
      <p:nvGrpSpPr>
        <p:cNvPr id="1" name="Shape 326"/>
        <p:cNvGrpSpPr/>
        <p:nvPr/>
      </p:nvGrpSpPr>
      <p:grpSpPr>
        <a:xfrm>
          <a:off x="0" y="0"/>
          <a:ext cx="0" cy="0"/>
          <a:chOff x="0" y="0"/>
          <a:chExt cx="0" cy="0"/>
        </a:xfrm>
      </p:grpSpPr>
      <p:sp>
        <p:nvSpPr>
          <p:cNvPr id="327" name="Google Shape;327;p52"/>
          <p:cNvSpPr txBox="1">
            <a:spLocks noGrp="1"/>
          </p:cNvSpPr>
          <p:nvPr>
            <p:ph type="title"/>
          </p:nvPr>
        </p:nvSpPr>
        <p:spPr>
          <a:xfrm>
            <a:off x="560714" y="531099"/>
            <a:ext cx="8006400" cy="384467"/>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8" name="Google Shape;328;p52"/>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52"/>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0" name="Google Shape;330;p52"/>
          <p:cNvSpPr>
            <a:spLocks noGrp="1"/>
          </p:cNvSpPr>
          <p:nvPr>
            <p:ph type="pic" idx="2"/>
          </p:nvPr>
        </p:nvSpPr>
        <p:spPr>
          <a:xfrm>
            <a:off x="574675" y="1130300"/>
            <a:ext cx="2269133" cy="172819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1" name="Google Shape;331;p52"/>
          <p:cNvSpPr txBox="1">
            <a:spLocks noGrp="1"/>
          </p:cNvSpPr>
          <p:nvPr>
            <p:ph type="body" idx="3"/>
          </p:nvPr>
        </p:nvSpPr>
        <p:spPr>
          <a:xfrm>
            <a:off x="574675" y="2858492"/>
            <a:ext cx="2268538" cy="777015"/>
          </a:xfrm>
          <a:prstGeom prst="rect">
            <a:avLst/>
          </a:prstGeom>
          <a:solidFill>
            <a:schemeClr val="accent3"/>
          </a:solidFill>
          <a:ln>
            <a:noFill/>
          </a:ln>
        </p:spPr>
        <p:txBody>
          <a:bodyPr spcFirstLastPara="1" wrap="square" lIns="180000" tIns="108000" rIns="180000" bIns="90000" anchor="t" anchorCtr="0">
            <a:spAutoFit/>
          </a:bodyPr>
          <a:lstStyle>
            <a:lvl1pPr marL="457200" lvl="0" indent="-228600" algn="l">
              <a:lnSpc>
                <a:spcPct val="107142"/>
              </a:lnSpc>
              <a:spcBef>
                <a:spcPts val="0"/>
              </a:spcBef>
              <a:spcAft>
                <a:spcPts val="0"/>
              </a:spcAft>
              <a:buClr>
                <a:schemeClr val="dk1"/>
              </a:buClr>
              <a:buSzPts val="1400"/>
              <a:buFont typeface="Calibri"/>
              <a:buNone/>
              <a:defRPr sz="1400"/>
            </a:lvl1pPr>
            <a:lvl2pPr marL="914400" lvl="1" indent="-228600" algn="l">
              <a:lnSpc>
                <a:spcPct val="107142"/>
              </a:lnSpc>
              <a:spcBef>
                <a:spcPts val="600"/>
              </a:spcBef>
              <a:spcAft>
                <a:spcPts val="0"/>
              </a:spcAft>
              <a:buClr>
                <a:schemeClr val="dk1"/>
              </a:buClr>
              <a:buSzPts val="1400"/>
              <a:buFont typeface="Calibri"/>
              <a:buNone/>
              <a:defRPr sz="1400"/>
            </a:lvl2pPr>
            <a:lvl3pPr marL="1371600" lvl="2" indent="-228600" algn="l">
              <a:lnSpc>
                <a:spcPct val="107142"/>
              </a:lnSpc>
              <a:spcBef>
                <a:spcPts val="0"/>
              </a:spcBef>
              <a:spcAft>
                <a:spcPts val="0"/>
              </a:spcAft>
              <a:buClr>
                <a:schemeClr val="dk1"/>
              </a:buClr>
              <a:buSzPts val="1400"/>
              <a:buFont typeface="Calibri"/>
              <a:buNone/>
              <a:defRPr sz="1400"/>
            </a:lvl3pPr>
            <a:lvl4pPr marL="1828800" lvl="3" indent="-228600" algn="l">
              <a:lnSpc>
                <a:spcPct val="107142"/>
              </a:lnSpc>
              <a:spcBef>
                <a:spcPts val="0"/>
              </a:spcBef>
              <a:spcAft>
                <a:spcPts val="0"/>
              </a:spcAft>
              <a:buClr>
                <a:schemeClr val="dk1"/>
              </a:buClr>
              <a:buSzPts val="1400"/>
              <a:buNone/>
              <a:defRPr sz="1400"/>
            </a:lvl4pPr>
            <a:lvl5pPr marL="2286000" lvl="4" indent="-228600" algn="l">
              <a:lnSpc>
                <a:spcPct val="107142"/>
              </a:lnSpc>
              <a:spcBef>
                <a:spcPts val="0"/>
              </a:spcBef>
              <a:spcAft>
                <a:spcPts val="0"/>
              </a:spcAft>
              <a:buClr>
                <a:schemeClr val="dk1"/>
              </a:buClr>
              <a:buSzPts val="1400"/>
              <a:buNone/>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2" name="Google Shape;332;p52"/>
          <p:cNvSpPr txBox="1">
            <a:spLocks noGrp="1"/>
          </p:cNvSpPr>
          <p:nvPr>
            <p:ph type="body" idx="4"/>
          </p:nvPr>
        </p:nvSpPr>
        <p:spPr>
          <a:xfrm>
            <a:off x="3130996" y="1100635"/>
            <a:ext cx="5435678" cy="3487239"/>
          </a:xfrm>
          <a:prstGeom prst="rect">
            <a:avLst/>
          </a:prstGeom>
          <a:noFill/>
          <a:ln>
            <a:noFill/>
          </a:ln>
        </p:spPr>
        <p:txBody>
          <a:bodyPr spcFirstLastPara="1" wrap="square" lIns="0" tIns="0" rIns="0" bIns="0" anchor="t" anchorCtr="0">
            <a:noAutofit/>
          </a:bodyPr>
          <a:lstStyle>
            <a:lvl1pPr marL="457200" lvl="0" indent="-228600" algn="l">
              <a:lnSpc>
                <a:spcPct val="109090"/>
              </a:lnSpc>
              <a:spcBef>
                <a:spcPts val="0"/>
              </a:spcBef>
              <a:spcAft>
                <a:spcPts val="0"/>
              </a:spcAft>
              <a:buClr>
                <a:schemeClr val="dk1"/>
              </a:buClr>
              <a:buSzPts val="1100"/>
              <a:buFont typeface="Calibri"/>
              <a:buNone/>
              <a:defRPr sz="1100"/>
            </a:lvl1pPr>
            <a:lvl2pPr marL="914400" lvl="1" indent="-298450" algn="l">
              <a:lnSpc>
                <a:spcPct val="109090"/>
              </a:lnSpc>
              <a:spcBef>
                <a:spcPts val="300"/>
              </a:spcBef>
              <a:spcAft>
                <a:spcPts val="0"/>
              </a:spcAft>
              <a:buClr>
                <a:schemeClr val="dk1"/>
              </a:buClr>
              <a:buSzPts val="1100"/>
              <a:buChar char="−"/>
              <a:defRPr sz="1100"/>
            </a:lvl2pPr>
            <a:lvl3pPr marL="1371600" lvl="2" indent="-298450" algn="l">
              <a:lnSpc>
                <a:spcPct val="109090"/>
              </a:lnSpc>
              <a:spcBef>
                <a:spcPts val="300"/>
              </a:spcBef>
              <a:spcAft>
                <a:spcPts val="0"/>
              </a:spcAft>
              <a:buClr>
                <a:schemeClr val="dk1"/>
              </a:buClr>
              <a:buSzPts val="1100"/>
              <a:buChar char="−"/>
              <a:defRPr sz="1100"/>
            </a:lvl3pPr>
            <a:lvl4pPr marL="1828800" lvl="3" indent="-298450" algn="l">
              <a:lnSpc>
                <a:spcPct val="109090"/>
              </a:lnSpc>
              <a:spcBef>
                <a:spcPts val="300"/>
              </a:spcBef>
              <a:spcAft>
                <a:spcPts val="0"/>
              </a:spcAft>
              <a:buClr>
                <a:schemeClr val="dk1"/>
              </a:buClr>
              <a:buSzPts val="1100"/>
              <a:buChar char="−"/>
              <a:defRPr sz="1100"/>
            </a:lvl4pPr>
            <a:lvl5pPr marL="2286000" lvl="4" indent="-298450" algn="l">
              <a:lnSpc>
                <a:spcPct val="109090"/>
              </a:lnSpc>
              <a:spcBef>
                <a:spcPts val="300"/>
              </a:spcBef>
              <a:spcAft>
                <a:spcPts val="0"/>
              </a:spcAft>
              <a:buClr>
                <a:schemeClr val="dk1"/>
              </a:buClr>
              <a:buSzPts val="1100"/>
              <a:buChar char="−"/>
              <a:defRPr sz="1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3" name="Google Shape;333;p5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V quote regular">
  <p:cSld name="CV quote regular">
    <p:spTree>
      <p:nvGrpSpPr>
        <p:cNvPr id="1" name="Shape 334"/>
        <p:cNvGrpSpPr/>
        <p:nvPr/>
      </p:nvGrpSpPr>
      <p:grpSpPr>
        <a:xfrm>
          <a:off x="0" y="0"/>
          <a:ext cx="0" cy="0"/>
          <a:chOff x="0" y="0"/>
          <a:chExt cx="0" cy="0"/>
        </a:xfrm>
      </p:grpSpPr>
      <p:sp>
        <p:nvSpPr>
          <p:cNvPr id="335" name="Google Shape;335;p53"/>
          <p:cNvSpPr txBox="1">
            <a:spLocks noGrp="1"/>
          </p:cNvSpPr>
          <p:nvPr>
            <p:ph type="title"/>
          </p:nvPr>
        </p:nvSpPr>
        <p:spPr>
          <a:xfrm>
            <a:off x="560714" y="531099"/>
            <a:ext cx="8006400" cy="384467"/>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6" name="Google Shape;336;p53"/>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53"/>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8" name="Google Shape;338;p53"/>
          <p:cNvSpPr>
            <a:spLocks noGrp="1"/>
          </p:cNvSpPr>
          <p:nvPr>
            <p:ph type="pic" idx="2"/>
          </p:nvPr>
        </p:nvSpPr>
        <p:spPr>
          <a:xfrm>
            <a:off x="574675" y="1130300"/>
            <a:ext cx="2269133" cy="172819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9" name="Google Shape;339;p53"/>
          <p:cNvSpPr txBox="1">
            <a:spLocks noGrp="1"/>
          </p:cNvSpPr>
          <p:nvPr>
            <p:ph type="body" idx="3"/>
          </p:nvPr>
        </p:nvSpPr>
        <p:spPr>
          <a:xfrm>
            <a:off x="574675" y="2858492"/>
            <a:ext cx="2268538" cy="1354096"/>
          </a:xfrm>
          <a:prstGeom prst="rect">
            <a:avLst/>
          </a:prstGeom>
          <a:solidFill>
            <a:schemeClr val="accent3"/>
          </a:solidFill>
          <a:ln>
            <a:noFill/>
          </a:ln>
        </p:spPr>
        <p:txBody>
          <a:bodyPr spcFirstLastPara="1" wrap="square" lIns="180000" tIns="108000" rIns="180000" bIns="90000" anchor="t" anchorCtr="0">
            <a:spAutoFit/>
          </a:bodyPr>
          <a:lstStyle>
            <a:lvl1pPr marL="457200" lvl="0" indent="-228600" algn="l">
              <a:lnSpc>
                <a:spcPct val="107142"/>
              </a:lnSpc>
              <a:spcBef>
                <a:spcPts val="0"/>
              </a:spcBef>
              <a:spcAft>
                <a:spcPts val="0"/>
              </a:spcAft>
              <a:buClr>
                <a:schemeClr val="dk1"/>
              </a:buClr>
              <a:buSzPts val="1400"/>
              <a:buFont typeface="Calibri"/>
              <a:buNone/>
              <a:defRPr sz="1400"/>
            </a:lvl1pPr>
            <a:lvl2pPr marL="914400" lvl="1" indent="-228600" algn="l">
              <a:lnSpc>
                <a:spcPct val="107142"/>
              </a:lnSpc>
              <a:spcBef>
                <a:spcPts val="600"/>
              </a:spcBef>
              <a:spcAft>
                <a:spcPts val="0"/>
              </a:spcAft>
              <a:buClr>
                <a:schemeClr val="dk1"/>
              </a:buClr>
              <a:buSzPts val="1400"/>
              <a:buFont typeface="Calibri"/>
              <a:buNone/>
              <a:defRPr sz="1400"/>
            </a:lvl2pPr>
            <a:lvl3pPr marL="1371600" lvl="2" indent="-228600" algn="l">
              <a:lnSpc>
                <a:spcPct val="107142"/>
              </a:lnSpc>
              <a:spcBef>
                <a:spcPts val="0"/>
              </a:spcBef>
              <a:spcAft>
                <a:spcPts val="0"/>
              </a:spcAft>
              <a:buClr>
                <a:schemeClr val="dk1"/>
              </a:buClr>
              <a:buSzPts val="1400"/>
              <a:buFont typeface="Calibri"/>
              <a:buNone/>
              <a:defRPr sz="1400"/>
            </a:lvl3pPr>
            <a:lvl4pPr marL="1828800" lvl="3" indent="-228600" algn="l">
              <a:lnSpc>
                <a:spcPct val="107142"/>
              </a:lnSpc>
              <a:spcBef>
                <a:spcPts val="0"/>
              </a:spcBef>
              <a:spcAft>
                <a:spcPts val="0"/>
              </a:spcAft>
              <a:buClr>
                <a:schemeClr val="dk1"/>
              </a:buClr>
              <a:buSzPts val="1400"/>
              <a:buNone/>
              <a:defRPr sz="1400"/>
            </a:lvl4pPr>
            <a:lvl5pPr marL="2286000" lvl="4" indent="-228600" algn="l">
              <a:lnSpc>
                <a:spcPct val="107142"/>
              </a:lnSpc>
              <a:spcBef>
                <a:spcPts val="0"/>
              </a:spcBef>
              <a:spcAft>
                <a:spcPts val="0"/>
              </a:spcAft>
              <a:buClr>
                <a:schemeClr val="dk1"/>
              </a:buClr>
              <a:buSzPts val="1400"/>
              <a:buNone/>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0" name="Google Shape;340;p53"/>
          <p:cNvSpPr txBox="1">
            <a:spLocks noGrp="1"/>
          </p:cNvSpPr>
          <p:nvPr>
            <p:ph type="body" idx="4"/>
          </p:nvPr>
        </p:nvSpPr>
        <p:spPr>
          <a:xfrm>
            <a:off x="3130996" y="1100635"/>
            <a:ext cx="5435678" cy="3487239"/>
          </a:xfrm>
          <a:prstGeom prst="rect">
            <a:avLst/>
          </a:prstGeom>
          <a:noFill/>
          <a:ln>
            <a:noFill/>
          </a:ln>
        </p:spPr>
        <p:txBody>
          <a:bodyPr spcFirstLastPara="1" wrap="square" lIns="0" tIns="0" rIns="0" bIns="0" anchor="t" anchorCtr="0">
            <a:noAutofit/>
          </a:bodyPr>
          <a:lstStyle>
            <a:lvl1pPr marL="457200" lvl="0" indent="-228600" algn="l">
              <a:lnSpc>
                <a:spcPct val="109090"/>
              </a:lnSpc>
              <a:spcBef>
                <a:spcPts val="0"/>
              </a:spcBef>
              <a:spcAft>
                <a:spcPts val="0"/>
              </a:spcAft>
              <a:buClr>
                <a:schemeClr val="dk1"/>
              </a:buClr>
              <a:buSzPts val="1100"/>
              <a:buFont typeface="Calibri"/>
              <a:buNone/>
              <a:defRPr sz="1100"/>
            </a:lvl1pPr>
            <a:lvl2pPr marL="914400" lvl="1" indent="-298450" algn="l">
              <a:lnSpc>
                <a:spcPct val="109090"/>
              </a:lnSpc>
              <a:spcBef>
                <a:spcPts val="300"/>
              </a:spcBef>
              <a:spcAft>
                <a:spcPts val="0"/>
              </a:spcAft>
              <a:buClr>
                <a:schemeClr val="dk1"/>
              </a:buClr>
              <a:buSzPts val="1100"/>
              <a:buChar char="−"/>
              <a:defRPr sz="1100"/>
            </a:lvl2pPr>
            <a:lvl3pPr marL="1371600" lvl="2" indent="-298450" algn="l">
              <a:lnSpc>
                <a:spcPct val="109090"/>
              </a:lnSpc>
              <a:spcBef>
                <a:spcPts val="300"/>
              </a:spcBef>
              <a:spcAft>
                <a:spcPts val="0"/>
              </a:spcAft>
              <a:buClr>
                <a:schemeClr val="dk1"/>
              </a:buClr>
              <a:buSzPts val="1100"/>
              <a:buChar char="−"/>
              <a:defRPr sz="1100"/>
            </a:lvl3pPr>
            <a:lvl4pPr marL="1828800" lvl="3" indent="-298450" algn="l">
              <a:lnSpc>
                <a:spcPct val="109090"/>
              </a:lnSpc>
              <a:spcBef>
                <a:spcPts val="300"/>
              </a:spcBef>
              <a:spcAft>
                <a:spcPts val="0"/>
              </a:spcAft>
              <a:buClr>
                <a:schemeClr val="dk1"/>
              </a:buClr>
              <a:buSzPts val="1100"/>
              <a:buChar char="−"/>
              <a:defRPr sz="1100"/>
            </a:lvl4pPr>
            <a:lvl5pPr marL="2286000" lvl="4" indent="-298450" algn="l">
              <a:lnSpc>
                <a:spcPct val="109090"/>
              </a:lnSpc>
              <a:spcBef>
                <a:spcPts val="300"/>
              </a:spcBef>
              <a:spcAft>
                <a:spcPts val="0"/>
              </a:spcAft>
              <a:buClr>
                <a:schemeClr val="dk1"/>
              </a:buClr>
              <a:buSzPts val="1100"/>
              <a:buChar char="−"/>
              <a:defRPr sz="1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1" name="Google Shape;341;p5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V name/function inverse">
  <p:cSld name="CV name/function inverse">
    <p:bg>
      <p:bgPr>
        <a:solidFill>
          <a:schemeClr val="dk2"/>
        </a:solidFill>
        <a:effectLst/>
      </p:bgPr>
    </p:bg>
    <p:spTree>
      <p:nvGrpSpPr>
        <p:cNvPr id="1" name="Shape 342"/>
        <p:cNvGrpSpPr/>
        <p:nvPr/>
      </p:nvGrpSpPr>
      <p:grpSpPr>
        <a:xfrm>
          <a:off x="0" y="0"/>
          <a:ext cx="0" cy="0"/>
          <a:chOff x="0" y="0"/>
          <a:chExt cx="0" cy="0"/>
        </a:xfrm>
      </p:grpSpPr>
      <p:sp>
        <p:nvSpPr>
          <p:cNvPr id="343" name="Google Shape;343;p54"/>
          <p:cNvSpPr txBox="1">
            <a:spLocks noGrp="1"/>
          </p:cNvSpPr>
          <p:nvPr>
            <p:ph type="title"/>
          </p:nvPr>
        </p:nvSpPr>
        <p:spPr>
          <a:xfrm>
            <a:off x="560714" y="531099"/>
            <a:ext cx="8006400" cy="384467"/>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54"/>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5" name="Google Shape;345;p54"/>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46" name="Google Shape;346;p54"/>
          <p:cNvSpPr>
            <a:spLocks noGrp="1"/>
          </p:cNvSpPr>
          <p:nvPr>
            <p:ph type="pic" idx="2"/>
          </p:nvPr>
        </p:nvSpPr>
        <p:spPr>
          <a:xfrm>
            <a:off x="574675" y="1130300"/>
            <a:ext cx="2269133" cy="172819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47" name="Google Shape;347;p54"/>
          <p:cNvSpPr txBox="1">
            <a:spLocks noGrp="1"/>
          </p:cNvSpPr>
          <p:nvPr>
            <p:ph type="body" idx="3"/>
          </p:nvPr>
        </p:nvSpPr>
        <p:spPr>
          <a:xfrm>
            <a:off x="574675" y="2858492"/>
            <a:ext cx="2268538" cy="777015"/>
          </a:xfrm>
          <a:prstGeom prst="rect">
            <a:avLst/>
          </a:prstGeom>
          <a:solidFill>
            <a:schemeClr val="accent3"/>
          </a:solidFill>
          <a:ln>
            <a:noFill/>
          </a:ln>
        </p:spPr>
        <p:txBody>
          <a:bodyPr spcFirstLastPara="1" wrap="square" lIns="180000" tIns="108000" rIns="180000" bIns="90000" anchor="t" anchorCtr="0">
            <a:spAutoFit/>
          </a:bodyPr>
          <a:lstStyle>
            <a:lvl1pPr marL="457200" lvl="0" indent="-228600" algn="l">
              <a:lnSpc>
                <a:spcPct val="107142"/>
              </a:lnSpc>
              <a:spcBef>
                <a:spcPts val="0"/>
              </a:spcBef>
              <a:spcAft>
                <a:spcPts val="0"/>
              </a:spcAft>
              <a:buClr>
                <a:schemeClr val="dk1"/>
              </a:buClr>
              <a:buSzPts val="1400"/>
              <a:buFont typeface="Calibri"/>
              <a:buNone/>
              <a:defRPr sz="1400">
                <a:solidFill>
                  <a:schemeClr val="dk1"/>
                </a:solidFill>
              </a:defRPr>
            </a:lvl1pPr>
            <a:lvl2pPr marL="914400" lvl="1" indent="-228600" algn="l">
              <a:lnSpc>
                <a:spcPct val="107142"/>
              </a:lnSpc>
              <a:spcBef>
                <a:spcPts val="600"/>
              </a:spcBef>
              <a:spcAft>
                <a:spcPts val="0"/>
              </a:spcAft>
              <a:buClr>
                <a:schemeClr val="lt1"/>
              </a:buClr>
              <a:buSzPts val="1400"/>
              <a:buFont typeface="Calibri"/>
              <a:buNone/>
              <a:defRPr sz="1400"/>
            </a:lvl2pPr>
            <a:lvl3pPr marL="1371600" lvl="2" indent="-228600" algn="l">
              <a:lnSpc>
                <a:spcPct val="107142"/>
              </a:lnSpc>
              <a:spcBef>
                <a:spcPts val="0"/>
              </a:spcBef>
              <a:spcAft>
                <a:spcPts val="0"/>
              </a:spcAft>
              <a:buClr>
                <a:schemeClr val="lt1"/>
              </a:buClr>
              <a:buSzPts val="1400"/>
              <a:buFont typeface="Calibri"/>
              <a:buNone/>
              <a:defRPr sz="1400"/>
            </a:lvl3pPr>
            <a:lvl4pPr marL="1828800" lvl="3" indent="-228600" algn="l">
              <a:lnSpc>
                <a:spcPct val="107142"/>
              </a:lnSpc>
              <a:spcBef>
                <a:spcPts val="0"/>
              </a:spcBef>
              <a:spcAft>
                <a:spcPts val="0"/>
              </a:spcAft>
              <a:buClr>
                <a:schemeClr val="lt1"/>
              </a:buClr>
              <a:buSzPts val="1400"/>
              <a:buNone/>
              <a:defRPr sz="1400"/>
            </a:lvl4pPr>
            <a:lvl5pPr marL="2286000" lvl="4" indent="-228600" algn="l">
              <a:lnSpc>
                <a:spcPct val="107142"/>
              </a:lnSpc>
              <a:spcBef>
                <a:spcPts val="0"/>
              </a:spcBef>
              <a:spcAft>
                <a:spcPts val="0"/>
              </a:spcAft>
              <a:buClr>
                <a:schemeClr val="lt1"/>
              </a:buClr>
              <a:buSzPts val="1400"/>
              <a:buNone/>
              <a:defRPr sz="14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48" name="Google Shape;348;p54"/>
          <p:cNvSpPr txBox="1">
            <a:spLocks noGrp="1"/>
          </p:cNvSpPr>
          <p:nvPr>
            <p:ph type="body" idx="4"/>
          </p:nvPr>
        </p:nvSpPr>
        <p:spPr>
          <a:xfrm>
            <a:off x="3130996" y="1100635"/>
            <a:ext cx="5435678" cy="3487239"/>
          </a:xfrm>
          <a:prstGeom prst="rect">
            <a:avLst/>
          </a:prstGeom>
          <a:noFill/>
          <a:ln>
            <a:noFill/>
          </a:ln>
        </p:spPr>
        <p:txBody>
          <a:bodyPr spcFirstLastPara="1" wrap="square" lIns="0" tIns="0" rIns="0" bIns="0" anchor="t" anchorCtr="0">
            <a:noAutofit/>
          </a:bodyPr>
          <a:lstStyle>
            <a:lvl1pPr marL="457200" lvl="0" indent="-228600" algn="l">
              <a:lnSpc>
                <a:spcPct val="109090"/>
              </a:lnSpc>
              <a:spcBef>
                <a:spcPts val="0"/>
              </a:spcBef>
              <a:spcAft>
                <a:spcPts val="0"/>
              </a:spcAft>
              <a:buClr>
                <a:schemeClr val="lt1"/>
              </a:buClr>
              <a:buSzPts val="1100"/>
              <a:buFont typeface="Calibri"/>
              <a:buNone/>
              <a:defRPr sz="1100"/>
            </a:lvl1pPr>
            <a:lvl2pPr marL="914400" lvl="1" indent="-298450" algn="l">
              <a:lnSpc>
                <a:spcPct val="109090"/>
              </a:lnSpc>
              <a:spcBef>
                <a:spcPts val="300"/>
              </a:spcBef>
              <a:spcAft>
                <a:spcPts val="0"/>
              </a:spcAft>
              <a:buClr>
                <a:schemeClr val="lt1"/>
              </a:buClr>
              <a:buSzPts val="1100"/>
              <a:buChar char="−"/>
              <a:defRPr sz="1100"/>
            </a:lvl2pPr>
            <a:lvl3pPr marL="1371600" lvl="2" indent="-298450" algn="l">
              <a:lnSpc>
                <a:spcPct val="109090"/>
              </a:lnSpc>
              <a:spcBef>
                <a:spcPts val="300"/>
              </a:spcBef>
              <a:spcAft>
                <a:spcPts val="0"/>
              </a:spcAft>
              <a:buClr>
                <a:schemeClr val="lt1"/>
              </a:buClr>
              <a:buSzPts val="1100"/>
              <a:buChar char="−"/>
              <a:defRPr sz="1100"/>
            </a:lvl3pPr>
            <a:lvl4pPr marL="1828800" lvl="3" indent="-298450" algn="l">
              <a:lnSpc>
                <a:spcPct val="109090"/>
              </a:lnSpc>
              <a:spcBef>
                <a:spcPts val="300"/>
              </a:spcBef>
              <a:spcAft>
                <a:spcPts val="0"/>
              </a:spcAft>
              <a:buClr>
                <a:schemeClr val="lt1"/>
              </a:buClr>
              <a:buSzPts val="1100"/>
              <a:buChar char="−"/>
              <a:defRPr sz="1100"/>
            </a:lvl4pPr>
            <a:lvl5pPr marL="2286000" lvl="4" indent="-298450" algn="l">
              <a:lnSpc>
                <a:spcPct val="109090"/>
              </a:lnSpc>
              <a:spcBef>
                <a:spcPts val="300"/>
              </a:spcBef>
              <a:spcAft>
                <a:spcPts val="0"/>
              </a:spcAft>
              <a:buClr>
                <a:schemeClr val="lt1"/>
              </a:buClr>
              <a:buSzPts val="1100"/>
              <a:buChar char="−"/>
              <a:defRPr sz="11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49" name="Google Shape;349;p5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V quote inverse">
  <p:cSld name="CV quote inverse">
    <p:bg>
      <p:bgPr>
        <a:solidFill>
          <a:schemeClr val="dk2"/>
        </a:solidFill>
        <a:effectLst/>
      </p:bgPr>
    </p:bg>
    <p:spTree>
      <p:nvGrpSpPr>
        <p:cNvPr id="1" name="Shape 350"/>
        <p:cNvGrpSpPr/>
        <p:nvPr/>
      </p:nvGrpSpPr>
      <p:grpSpPr>
        <a:xfrm>
          <a:off x="0" y="0"/>
          <a:ext cx="0" cy="0"/>
          <a:chOff x="0" y="0"/>
          <a:chExt cx="0" cy="0"/>
        </a:xfrm>
      </p:grpSpPr>
      <p:sp>
        <p:nvSpPr>
          <p:cNvPr id="351" name="Google Shape;351;p55"/>
          <p:cNvSpPr txBox="1">
            <a:spLocks noGrp="1"/>
          </p:cNvSpPr>
          <p:nvPr>
            <p:ph type="title"/>
          </p:nvPr>
        </p:nvSpPr>
        <p:spPr>
          <a:xfrm>
            <a:off x="560714" y="531099"/>
            <a:ext cx="8006400" cy="384467"/>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2" name="Google Shape;352;p55"/>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55"/>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54" name="Google Shape;354;p55"/>
          <p:cNvSpPr>
            <a:spLocks noGrp="1"/>
          </p:cNvSpPr>
          <p:nvPr>
            <p:ph type="pic" idx="2"/>
          </p:nvPr>
        </p:nvSpPr>
        <p:spPr>
          <a:xfrm>
            <a:off x="574675" y="1130300"/>
            <a:ext cx="2269133" cy="172819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55" name="Google Shape;355;p55"/>
          <p:cNvSpPr txBox="1">
            <a:spLocks noGrp="1"/>
          </p:cNvSpPr>
          <p:nvPr>
            <p:ph type="body" idx="3"/>
          </p:nvPr>
        </p:nvSpPr>
        <p:spPr>
          <a:xfrm>
            <a:off x="574675" y="2858492"/>
            <a:ext cx="2268538" cy="1354096"/>
          </a:xfrm>
          <a:prstGeom prst="rect">
            <a:avLst/>
          </a:prstGeom>
          <a:solidFill>
            <a:schemeClr val="accent3"/>
          </a:solidFill>
          <a:ln>
            <a:noFill/>
          </a:ln>
        </p:spPr>
        <p:txBody>
          <a:bodyPr spcFirstLastPara="1" wrap="square" lIns="180000" tIns="108000" rIns="180000" bIns="90000" anchor="t" anchorCtr="0">
            <a:spAutoFit/>
          </a:bodyPr>
          <a:lstStyle>
            <a:lvl1pPr marL="457200" lvl="0" indent="-228600" algn="l">
              <a:lnSpc>
                <a:spcPct val="107142"/>
              </a:lnSpc>
              <a:spcBef>
                <a:spcPts val="0"/>
              </a:spcBef>
              <a:spcAft>
                <a:spcPts val="0"/>
              </a:spcAft>
              <a:buClr>
                <a:schemeClr val="dk1"/>
              </a:buClr>
              <a:buSzPts val="1400"/>
              <a:buFont typeface="Calibri"/>
              <a:buNone/>
              <a:defRPr sz="1400">
                <a:solidFill>
                  <a:schemeClr val="dk1"/>
                </a:solidFill>
              </a:defRPr>
            </a:lvl1pPr>
            <a:lvl2pPr marL="914400" lvl="1" indent="-228600" algn="l">
              <a:lnSpc>
                <a:spcPct val="107142"/>
              </a:lnSpc>
              <a:spcBef>
                <a:spcPts val="600"/>
              </a:spcBef>
              <a:spcAft>
                <a:spcPts val="0"/>
              </a:spcAft>
              <a:buClr>
                <a:schemeClr val="lt1"/>
              </a:buClr>
              <a:buSzPts val="1400"/>
              <a:buFont typeface="Calibri"/>
              <a:buNone/>
              <a:defRPr sz="1400"/>
            </a:lvl2pPr>
            <a:lvl3pPr marL="1371600" lvl="2" indent="-228600" algn="l">
              <a:lnSpc>
                <a:spcPct val="107142"/>
              </a:lnSpc>
              <a:spcBef>
                <a:spcPts val="0"/>
              </a:spcBef>
              <a:spcAft>
                <a:spcPts val="0"/>
              </a:spcAft>
              <a:buClr>
                <a:schemeClr val="lt1"/>
              </a:buClr>
              <a:buSzPts val="1400"/>
              <a:buFont typeface="Calibri"/>
              <a:buNone/>
              <a:defRPr sz="1400"/>
            </a:lvl3pPr>
            <a:lvl4pPr marL="1828800" lvl="3" indent="-228600" algn="l">
              <a:lnSpc>
                <a:spcPct val="107142"/>
              </a:lnSpc>
              <a:spcBef>
                <a:spcPts val="0"/>
              </a:spcBef>
              <a:spcAft>
                <a:spcPts val="0"/>
              </a:spcAft>
              <a:buClr>
                <a:schemeClr val="lt1"/>
              </a:buClr>
              <a:buSzPts val="1400"/>
              <a:buNone/>
              <a:defRPr sz="1400"/>
            </a:lvl4pPr>
            <a:lvl5pPr marL="2286000" lvl="4" indent="-228600" algn="l">
              <a:lnSpc>
                <a:spcPct val="107142"/>
              </a:lnSpc>
              <a:spcBef>
                <a:spcPts val="0"/>
              </a:spcBef>
              <a:spcAft>
                <a:spcPts val="0"/>
              </a:spcAft>
              <a:buClr>
                <a:schemeClr val="lt1"/>
              </a:buClr>
              <a:buSzPts val="1400"/>
              <a:buNone/>
              <a:defRPr sz="14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56" name="Google Shape;356;p55"/>
          <p:cNvSpPr txBox="1">
            <a:spLocks noGrp="1"/>
          </p:cNvSpPr>
          <p:nvPr>
            <p:ph type="body" idx="4"/>
          </p:nvPr>
        </p:nvSpPr>
        <p:spPr>
          <a:xfrm>
            <a:off x="3130996" y="1100635"/>
            <a:ext cx="5435678" cy="3487239"/>
          </a:xfrm>
          <a:prstGeom prst="rect">
            <a:avLst/>
          </a:prstGeom>
          <a:noFill/>
          <a:ln>
            <a:noFill/>
          </a:ln>
        </p:spPr>
        <p:txBody>
          <a:bodyPr spcFirstLastPara="1" wrap="square" lIns="0" tIns="0" rIns="0" bIns="0" anchor="t" anchorCtr="0">
            <a:noAutofit/>
          </a:bodyPr>
          <a:lstStyle>
            <a:lvl1pPr marL="457200" lvl="0" indent="-228600" algn="l">
              <a:lnSpc>
                <a:spcPct val="109090"/>
              </a:lnSpc>
              <a:spcBef>
                <a:spcPts val="0"/>
              </a:spcBef>
              <a:spcAft>
                <a:spcPts val="0"/>
              </a:spcAft>
              <a:buClr>
                <a:schemeClr val="lt1"/>
              </a:buClr>
              <a:buSzPts val="1100"/>
              <a:buFont typeface="Calibri"/>
              <a:buNone/>
              <a:defRPr sz="1100"/>
            </a:lvl1pPr>
            <a:lvl2pPr marL="914400" lvl="1" indent="-298450" algn="l">
              <a:lnSpc>
                <a:spcPct val="109090"/>
              </a:lnSpc>
              <a:spcBef>
                <a:spcPts val="300"/>
              </a:spcBef>
              <a:spcAft>
                <a:spcPts val="0"/>
              </a:spcAft>
              <a:buClr>
                <a:schemeClr val="lt1"/>
              </a:buClr>
              <a:buSzPts val="1100"/>
              <a:buChar char="−"/>
              <a:defRPr sz="1100"/>
            </a:lvl2pPr>
            <a:lvl3pPr marL="1371600" lvl="2" indent="-298450" algn="l">
              <a:lnSpc>
                <a:spcPct val="109090"/>
              </a:lnSpc>
              <a:spcBef>
                <a:spcPts val="300"/>
              </a:spcBef>
              <a:spcAft>
                <a:spcPts val="0"/>
              </a:spcAft>
              <a:buClr>
                <a:schemeClr val="lt1"/>
              </a:buClr>
              <a:buSzPts val="1100"/>
              <a:buChar char="−"/>
              <a:defRPr sz="1100"/>
            </a:lvl3pPr>
            <a:lvl4pPr marL="1828800" lvl="3" indent="-298450" algn="l">
              <a:lnSpc>
                <a:spcPct val="109090"/>
              </a:lnSpc>
              <a:spcBef>
                <a:spcPts val="300"/>
              </a:spcBef>
              <a:spcAft>
                <a:spcPts val="0"/>
              </a:spcAft>
              <a:buClr>
                <a:schemeClr val="lt1"/>
              </a:buClr>
              <a:buSzPts val="1100"/>
              <a:buChar char="−"/>
              <a:defRPr sz="1100"/>
            </a:lvl4pPr>
            <a:lvl5pPr marL="2286000" lvl="4" indent="-298450" algn="l">
              <a:lnSpc>
                <a:spcPct val="109090"/>
              </a:lnSpc>
              <a:spcBef>
                <a:spcPts val="300"/>
              </a:spcBef>
              <a:spcAft>
                <a:spcPts val="0"/>
              </a:spcAft>
              <a:buClr>
                <a:schemeClr val="lt1"/>
              </a:buClr>
              <a:buSzPts val="1100"/>
              <a:buChar char="−"/>
              <a:defRPr sz="11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57" name="Google Shape;357;p5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eam raster regular 4x2">
  <p:cSld name="Team raster regular 4x2">
    <p:spTree>
      <p:nvGrpSpPr>
        <p:cNvPr id="1" name="Shape 358"/>
        <p:cNvGrpSpPr/>
        <p:nvPr/>
      </p:nvGrpSpPr>
      <p:grpSpPr>
        <a:xfrm>
          <a:off x="0" y="0"/>
          <a:ext cx="0" cy="0"/>
          <a:chOff x="0" y="0"/>
          <a:chExt cx="0" cy="0"/>
        </a:xfrm>
      </p:grpSpPr>
      <p:sp>
        <p:nvSpPr>
          <p:cNvPr id="359" name="Google Shape;359;p56"/>
          <p:cNvSpPr txBox="1">
            <a:spLocks noGrp="1"/>
          </p:cNvSpPr>
          <p:nvPr>
            <p:ph type="title"/>
          </p:nvPr>
        </p:nvSpPr>
        <p:spPr>
          <a:xfrm>
            <a:off x="560714" y="531099"/>
            <a:ext cx="8006400" cy="384467"/>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0" name="Google Shape;360;p56"/>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56"/>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2" name="Google Shape;362;p56"/>
          <p:cNvSpPr>
            <a:spLocks noGrp="1"/>
          </p:cNvSpPr>
          <p:nvPr>
            <p:ph type="pic" idx="2"/>
          </p:nvPr>
        </p:nvSpPr>
        <p:spPr>
          <a:xfrm>
            <a:off x="574674" y="11303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3" name="Google Shape;363;p56"/>
          <p:cNvSpPr txBox="1">
            <a:spLocks noGrp="1"/>
          </p:cNvSpPr>
          <p:nvPr>
            <p:ph type="body" idx="3"/>
          </p:nvPr>
        </p:nvSpPr>
        <p:spPr>
          <a:xfrm>
            <a:off x="574674" y="22463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4" name="Google Shape;364;p56"/>
          <p:cNvSpPr>
            <a:spLocks noGrp="1"/>
          </p:cNvSpPr>
          <p:nvPr>
            <p:ph type="pic" idx="4"/>
          </p:nvPr>
        </p:nvSpPr>
        <p:spPr>
          <a:xfrm>
            <a:off x="574674" y="29412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5" name="Google Shape;365;p56"/>
          <p:cNvSpPr txBox="1">
            <a:spLocks noGrp="1"/>
          </p:cNvSpPr>
          <p:nvPr>
            <p:ph type="body" idx="5"/>
          </p:nvPr>
        </p:nvSpPr>
        <p:spPr>
          <a:xfrm>
            <a:off x="574674" y="40572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6" name="Google Shape;366;p56"/>
          <p:cNvSpPr>
            <a:spLocks noGrp="1"/>
          </p:cNvSpPr>
          <p:nvPr>
            <p:ph type="pic" idx="6"/>
          </p:nvPr>
        </p:nvSpPr>
        <p:spPr>
          <a:xfrm>
            <a:off x="2608674" y="11303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7" name="Google Shape;367;p56"/>
          <p:cNvSpPr txBox="1">
            <a:spLocks noGrp="1"/>
          </p:cNvSpPr>
          <p:nvPr>
            <p:ph type="body" idx="7"/>
          </p:nvPr>
        </p:nvSpPr>
        <p:spPr>
          <a:xfrm>
            <a:off x="2608674" y="22463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8" name="Google Shape;368;p56"/>
          <p:cNvSpPr>
            <a:spLocks noGrp="1"/>
          </p:cNvSpPr>
          <p:nvPr>
            <p:ph type="pic" idx="8"/>
          </p:nvPr>
        </p:nvSpPr>
        <p:spPr>
          <a:xfrm>
            <a:off x="2608674" y="29412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9" name="Google Shape;369;p56"/>
          <p:cNvSpPr txBox="1">
            <a:spLocks noGrp="1"/>
          </p:cNvSpPr>
          <p:nvPr>
            <p:ph type="body" idx="9"/>
          </p:nvPr>
        </p:nvSpPr>
        <p:spPr>
          <a:xfrm>
            <a:off x="2608674" y="40572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0" name="Google Shape;370;p56"/>
          <p:cNvSpPr>
            <a:spLocks noGrp="1"/>
          </p:cNvSpPr>
          <p:nvPr>
            <p:ph type="pic" idx="13"/>
          </p:nvPr>
        </p:nvSpPr>
        <p:spPr>
          <a:xfrm>
            <a:off x="4642674" y="11303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1" name="Google Shape;371;p56"/>
          <p:cNvSpPr txBox="1">
            <a:spLocks noGrp="1"/>
          </p:cNvSpPr>
          <p:nvPr>
            <p:ph type="body" idx="14"/>
          </p:nvPr>
        </p:nvSpPr>
        <p:spPr>
          <a:xfrm>
            <a:off x="4642674" y="22463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2" name="Google Shape;372;p56"/>
          <p:cNvSpPr>
            <a:spLocks noGrp="1"/>
          </p:cNvSpPr>
          <p:nvPr>
            <p:ph type="pic" idx="15"/>
          </p:nvPr>
        </p:nvSpPr>
        <p:spPr>
          <a:xfrm>
            <a:off x="4642674" y="29412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3" name="Google Shape;373;p56"/>
          <p:cNvSpPr txBox="1">
            <a:spLocks noGrp="1"/>
          </p:cNvSpPr>
          <p:nvPr>
            <p:ph type="body" idx="16"/>
          </p:nvPr>
        </p:nvSpPr>
        <p:spPr>
          <a:xfrm>
            <a:off x="4642674" y="40572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4" name="Google Shape;374;p56"/>
          <p:cNvSpPr>
            <a:spLocks noGrp="1"/>
          </p:cNvSpPr>
          <p:nvPr>
            <p:ph type="pic" idx="17"/>
          </p:nvPr>
        </p:nvSpPr>
        <p:spPr>
          <a:xfrm>
            <a:off x="6676674" y="11303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5" name="Google Shape;375;p56"/>
          <p:cNvSpPr txBox="1">
            <a:spLocks noGrp="1"/>
          </p:cNvSpPr>
          <p:nvPr>
            <p:ph type="body" idx="18"/>
          </p:nvPr>
        </p:nvSpPr>
        <p:spPr>
          <a:xfrm>
            <a:off x="6676674" y="22463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6" name="Google Shape;376;p56"/>
          <p:cNvSpPr>
            <a:spLocks noGrp="1"/>
          </p:cNvSpPr>
          <p:nvPr>
            <p:ph type="pic" idx="19"/>
          </p:nvPr>
        </p:nvSpPr>
        <p:spPr>
          <a:xfrm>
            <a:off x="6676674" y="29412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7" name="Google Shape;377;p56"/>
          <p:cNvSpPr txBox="1">
            <a:spLocks noGrp="1"/>
          </p:cNvSpPr>
          <p:nvPr>
            <p:ph type="body" idx="20"/>
          </p:nvPr>
        </p:nvSpPr>
        <p:spPr>
          <a:xfrm>
            <a:off x="6676674" y="40572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8" name="Google Shape;378;p5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am raster regular 4x3">
  <p:cSld name="Team raster regular 4x3">
    <p:spTree>
      <p:nvGrpSpPr>
        <p:cNvPr id="1" name="Shape 379"/>
        <p:cNvGrpSpPr/>
        <p:nvPr/>
      </p:nvGrpSpPr>
      <p:grpSpPr>
        <a:xfrm>
          <a:off x="0" y="0"/>
          <a:ext cx="0" cy="0"/>
          <a:chOff x="0" y="0"/>
          <a:chExt cx="0" cy="0"/>
        </a:xfrm>
      </p:grpSpPr>
      <p:sp>
        <p:nvSpPr>
          <p:cNvPr id="380" name="Google Shape;380;p57"/>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1" name="Google Shape;381;p57"/>
          <p:cNvSpPr>
            <a:spLocks noGrp="1"/>
          </p:cNvSpPr>
          <p:nvPr>
            <p:ph type="pic" idx="2"/>
          </p:nvPr>
        </p:nvSpPr>
        <p:spPr>
          <a:xfrm>
            <a:off x="574674" y="818044"/>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2" name="Google Shape;382;p57"/>
          <p:cNvSpPr>
            <a:spLocks noGrp="1"/>
          </p:cNvSpPr>
          <p:nvPr>
            <p:ph type="pic" idx="3"/>
          </p:nvPr>
        </p:nvSpPr>
        <p:spPr>
          <a:xfrm>
            <a:off x="2608674" y="818044"/>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3" name="Google Shape;383;p57"/>
          <p:cNvSpPr>
            <a:spLocks noGrp="1"/>
          </p:cNvSpPr>
          <p:nvPr>
            <p:ph type="pic" idx="4"/>
          </p:nvPr>
        </p:nvSpPr>
        <p:spPr>
          <a:xfrm>
            <a:off x="4642674" y="818044"/>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4" name="Google Shape;384;p57"/>
          <p:cNvSpPr>
            <a:spLocks noGrp="1"/>
          </p:cNvSpPr>
          <p:nvPr>
            <p:ph type="pic" idx="5"/>
          </p:nvPr>
        </p:nvSpPr>
        <p:spPr>
          <a:xfrm>
            <a:off x="6676674" y="818044"/>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5" name="Google Shape;385;p57"/>
          <p:cNvSpPr>
            <a:spLocks noGrp="1"/>
          </p:cNvSpPr>
          <p:nvPr>
            <p:ph type="pic" idx="6"/>
          </p:nvPr>
        </p:nvSpPr>
        <p:spPr>
          <a:xfrm>
            <a:off x="574674" y="2245806"/>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6" name="Google Shape;386;p57"/>
          <p:cNvSpPr>
            <a:spLocks noGrp="1"/>
          </p:cNvSpPr>
          <p:nvPr>
            <p:ph type="pic" idx="7"/>
          </p:nvPr>
        </p:nvSpPr>
        <p:spPr>
          <a:xfrm>
            <a:off x="2608674" y="2245806"/>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7" name="Google Shape;387;p57"/>
          <p:cNvSpPr>
            <a:spLocks noGrp="1"/>
          </p:cNvSpPr>
          <p:nvPr>
            <p:ph type="pic" idx="8"/>
          </p:nvPr>
        </p:nvSpPr>
        <p:spPr>
          <a:xfrm>
            <a:off x="4642674" y="2245806"/>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8" name="Google Shape;388;p57"/>
          <p:cNvSpPr>
            <a:spLocks noGrp="1"/>
          </p:cNvSpPr>
          <p:nvPr>
            <p:ph type="pic" idx="9"/>
          </p:nvPr>
        </p:nvSpPr>
        <p:spPr>
          <a:xfrm>
            <a:off x="6676674" y="2245806"/>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9" name="Google Shape;389;p57"/>
          <p:cNvSpPr>
            <a:spLocks noGrp="1"/>
          </p:cNvSpPr>
          <p:nvPr>
            <p:ph type="pic" idx="13"/>
          </p:nvPr>
        </p:nvSpPr>
        <p:spPr>
          <a:xfrm>
            <a:off x="2608674" y="3685823"/>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0" name="Google Shape;390;p57"/>
          <p:cNvSpPr>
            <a:spLocks noGrp="1"/>
          </p:cNvSpPr>
          <p:nvPr>
            <p:ph type="pic" idx="14"/>
          </p:nvPr>
        </p:nvSpPr>
        <p:spPr>
          <a:xfrm>
            <a:off x="4642674" y="3685823"/>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1" name="Google Shape;391;p57"/>
          <p:cNvSpPr>
            <a:spLocks noGrp="1"/>
          </p:cNvSpPr>
          <p:nvPr>
            <p:ph type="pic" idx="15"/>
          </p:nvPr>
        </p:nvSpPr>
        <p:spPr>
          <a:xfrm>
            <a:off x="6676674" y="3685823"/>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2" name="Google Shape;392;p57"/>
          <p:cNvSpPr>
            <a:spLocks noGrp="1"/>
          </p:cNvSpPr>
          <p:nvPr>
            <p:ph type="pic" idx="16"/>
          </p:nvPr>
        </p:nvSpPr>
        <p:spPr>
          <a:xfrm>
            <a:off x="574674" y="3685823"/>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3" name="Google Shape;393;p57"/>
          <p:cNvSpPr txBox="1"/>
          <p:nvPr/>
        </p:nvSpPr>
        <p:spPr>
          <a:xfrm>
            <a:off x="574674" y="4609587"/>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394" name="Google Shape;394;p57"/>
          <p:cNvSpPr txBox="1"/>
          <p:nvPr/>
        </p:nvSpPr>
        <p:spPr>
          <a:xfrm>
            <a:off x="2608674" y="4609587"/>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395" name="Google Shape;395;p57"/>
          <p:cNvSpPr txBox="1"/>
          <p:nvPr/>
        </p:nvSpPr>
        <p:spPr>
          <a:xfrm>
            <a:off x="4642674" y="4609587"/>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396" name="Google Shape;396;p57"/>
          <p:cNvSpPr txBox="1"/>
          <p:nvPr/>
        </p:nvSpPr>
        <p:spPr>
          <a:xfrm>
            <a:off x="6676674" y="4609587"/>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397" name="Google Shape;397;p57"/>
          <p:cNvSpPr txBox="1"/>
          <p:nvPr/>
        </p:nvSpPr>
        <p:spPr>
          <a:xfrm>
            <a:off x="574674" y="3169568"/>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398" name="Google Shape;398;p57"/>
          <p:cNvSpPr txBox="1"/>
          <p:nvPr/>
        </p:nvSpPr>
        <p:spPr>
          <a:xfrm>
            <a:off x="2608674" y="3169568"/>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399" name="Google Shape;399;p57"/>
          <p:cNvSpPr txBox="1"/>
          <p:nvPr/>
        </p:nvSpPr>
        <p:spPr>
          <a:xfrm>
            <a:off x="4642674" y="3169568"/>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400" name="Google Shape;400;p57"/>
          <p:cNvSpPr txBox="1"/>
          <p:nvPr/>
        </p:nvSpPr>
        <p:spPr>
          <a:xfrm>
            <a:off x="6676674" y="3169568"/>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401" name="Google Shape;401;p57"/>
          <p:cNvSpPr txBox="1"/>
          <p:nvPr/>
        </p:nvSpPr>
        <p:spPr>
          <a:xfrm>
            <a:off x="574674" y="1741806"/>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402" name="Google Shape;402;p57"/>
          <p:cNvSpPr txBox="1"/>
          <p:nvPr/>
        </p:nvSpPr>
        <p:spPr>
          <a:xfrm>
            <a:off x="2608674" y="1741806"/>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403" name="Google Shape;403;p57"/>
          <p:cNvSpPr txBox="1"/>
          <p:nvPr/>
        </p:nvSpPr>
        <p:spPr>
          <a:xfrm>
            <a:off x="4642674" y="1741806"/>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404" name="Google Shape;404;p57"/>
          <p:cNvSpPr txBox="1"/>
          <p:nvPr/>
        </p:nvSpPr>
        <p:spPr>
          <a:xfrm>
            <a:off x="6676674" y="1741806"/>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405" name="Google Shape;405;p5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s">
  <p:cSld name="Contents">
    <p:bg>
      <p:bgPr>
        <a:solidFill>
          <a:schemeClr val="dk2"/>
        </a:solid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1166401" y="531099"/>
            <a:ext cx="7390800" cy="528483"/>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txBox="1">
            <a:spLocks noGrp="1"/>
          </p:cNvSpPr>
          <p:nvPr>
            <p:ph type="body" idx="1"/>
          </p:nvPr>
        </p:nvSpPr>
        <p:spPr>
          <a:xfrm>
            <a:off x="1166399" y="1286032"/>
            <a:ext cx="7394400" cy="3294000"/>
          </a:xfrm>
          <a:prstGeom prst="rect">
            <a:avLst/>
          </a:prstGeom>
          <a:noFill/>
          <a:ln>
            <a:noFill/>
          </a:ln>
        </p:spPr>
        <p:txBody>
          <a:bodyPr spcFirstLastPara="1" wrap="square" lIns="0" tIns="0" rIns="0" bIns="0" anchor="t" anchorCtr="0">
            <a:noAutofit/>
          </a:bodyPr>
          <a:lstStyle>
            <a:lvl1pPr marL="457200" lvl="0" indent="-228600" algn="l">
              <a:lnSpc>
                <a:spcPct val="154545"/>
              </a:lnSpc>
              <a:spcBef>
                <a:spcPts val="0"/>
              </a:spcBef>
              <a:spcAft>
                <a:spcPts val="0"/>
              </a:spcAft>
              <a:buClr>
                <a:schemeClr val="lt1"/>
              </a:buClr>
              <a:buSzPts val="2200"/>
              <a:buFont typeface="Calibri"/>
              <a:buNone/>
              <a:defRPr sz="2200"/>
            </a:lvl1pPr>
            <a:lvl2pPr marL="914400" lvl="1" indent="-228600" algn="l">
              <a:lnSpc>
                <a:spcPct val="154545"/>
              </a:lnSpc>
              <a:spcBef>
                <a:spcPts val="0"/>
              </a:spcBef>
              <a:spcAft>
                <a:spcPts val="0"/>
              </a:spcAft>
              <a:buClr>
                <a:schemeClr val="lt1"/>
              </a:buClr>
              <a:buSzPts val="2200"/>
              <a:buNone/>
              <a:defRPr sz="2200"/>
            </a:lvl2pPr>
            <a:lvl3pPr marL="1371600" lvl="2" indent="-228600" algn="l">
              <a:lnSpc>
                <a:spcPct val="154545"/>
              </a:lnSpc>
              <a:spcBef>
                <a:spcPts val="0"/>
              </a:spcBef>
              <a:spcAft>
                <a:spcPts val="0"/>
              </a:spcAft>
              <a:buClr>
                <a:schemeClr val="lt1"/>
              </a:buClr>
              <a:buSzPts val="2200"/>
              <a:buNone/>
              <a:defRPr sz="2200"/>
            </a:lvl3pPr>
            <a:lvl4pPr marL="1828800" lvl="3" indent="-228600" algn="l">
              <a:lnSpc>
                <a:spcPct val="154545"/>
              </a:lnSpc>
              <a:spcBef>
                <a:spcPts val="0"/>
              </a:spcBef>
              <a:spcAft>
                <a:spcPts val="0"/>
              </a:spcAft>
              <a:buClr>
                <a:schemeClr val="lt1"/>
              </a:buClr>
              <a:buSzPts val="2200"/>
              <a:buNone/>
              <a:defRPr sz="2200"/>
            </a:lvl4pPr>
            <a:lvl5pPr marL="2286000" lvl="4" indent="-228600" algn="l">
              <a:lnSpc>
                <a:spcPct val="154545"/>
              </a:lnSpc>
              <a:spcBef>
                <a:spcPts val="0"/>
              </a:spcBef>
              <a:spcAft>
                <a:spcPts val="0"/>
              </a:spcAft>
              <a:buClr>
                <a:schemeClr val="lt1"/>
              </a:buClr>
              <a:buSzPts val="2200"/>
              <a:buNone/>
              <a:defRPr sz="22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4" name="Google Shape;64;p15"/>
          <p:cNvSpPr txBox="1">
            <a:spLocks noGrp="1"/>
          </p:cNvSpPr>
          <p:nvPr>
            <p:ph type="body" idx="2"/>
          </p:nvPr>
        </p:nvSpPr>
        <p:spPr>
          <a:xfrm>
            <a:off x="574675" y="1286032"/>
            <a:ext cx="468933" cy="3294000"/>
          </a:xfrm>
          <a:prstGeom prst="rect">
            <a:avLst/>
          </a:prstGeom>
          <a:noFill/>
          <a:ln>
            <a:noFill/>
          </a:ln>
        </p:spPr>
        <p:txBody>
          <a:bodyPr spcFirstLastPara="1" wrap="square" lIns="0" tIns="0" rIns="0" bIns="0" anchor="t" anchorCtr="0">
            <a:noAutofit/>
          </a:bodyPr>
          <a:lstStyle>
            <a:lvl1pPr marL="457200" lvl="0" indent="-228600" algn="l">
              <a:lnSpc>
                <a:spcPct val="154545"/>
              </a:lnSpc>
              <a:spcBef>
                <a:spcPts val="0"/>
              </a:spcBef>
              <a:spcAft>
                <a:spcPts val="0"/>
              </a:spcAft>
              <a:buClr>
                <a:schemeClr val="lt1"/>
              </a:buClr>
              <a:buSzPts val="2200"/>
              <a:buFont typeface="Calibri"/>
              <a:buNone/>
              <a:defRPr sz="2200"/>
            </a:lvl1pPr>
            <a:lvl2pPr marL="914400" lvl="1" indent="-228600" algn="l">
              <a:lnSpc>
                <a:spcPct val="154545"/>
              </a:lnSpc>
              <a:spcBef>
                <a:spcPts val="0"/>
              </a:spcBef>
              <a:spcAft>
                <a:spcPts val="0"/>
              </a:spcAft>
              <a:buClr>
                <a:schemeClr val="lt1"/>
              </a:buClr>
              <a:buSzPts val="2200"/>
              <a:buNone/>
              <a:defRPr sz="2200"/>
            </a:lvl2pPr>
            <a:lvl3pPr marL="1371600" lvl="2" indent="-228600" algn="l">
              <a:lnSpc>
                <a:spcPct val="154545"/>
              </a:lnSpc>
              <a:spcBef>
                <a:spcPts val="0"/>
              </a:spcBef>
              <a:spcAft>
                <a:spcPts val="0"/>
              </a:spcAft>
              <a:buClr>
                <a:schemeClr val="lt1"/>
              </a:buClr>
              <a:buSzPts val="2200"/>
              <a:buNone/>
              <a:defRPr sz="2200"/>
            </a:lvl3pPr>
            <a:lvl4pPr marL="1828800" lvl="3" indent="-228600" algn="l">
              <a:lnSpc>
                <a:spcPct val="154545"/>
              </a:lnSpc>
              <a:spcBef>
                <a:spcPts val="0"/>
              </a:spcBef>
              <a:spcAft>
                <a:spcPts val="0"/>
              </a:spcAft>
              <a:buClr>
                <a:schemeClr val="lt1"/>
              </a:buClr>
              <a:buSzPts val="2200"/>
              <a:buNone/>
              <a:defRPr sz="2200"/>
            </a:lvl4pPr>
            <a:lvl5pPr marL="2286000" lvl="4" indent="-228600" algn="l">
              <a:lnSpc>
                <a:spcPct val="154545"/>
              </a:lnSpc>
              <a:spcBef>
                <a:spcPts val="0"/>
              </a:spcBef>
              <a:spcAft>
                <a:spcPts val="0"/>
              </a:spcAft>
              <a:buClr>
                <a:schemeClr val="lt1"/>
              </a:buClr>
              <a:buSzPts val="2200"/>
              <a:buNone/>
              <a:defRPr sz="22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5" name="Google Shape;65;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eam raster inverse 4x2">
  <p:cSld name="Team raster inverse 4x2">
    <p:bg>
      <p:bgPr>
        <a:solidFill>
          <a:schemeClr val="dk2"/>
        </a:solidFill>
        <a:effectLst/>
      </p:bgPr>
    </p:bg>
    <p:spTree>
      <p:nvGrpSpPr>
        <p:cNvPr id="1" name="Shape 406"/>
        <p:cNvGrpSpPr/>
        <p:nvPr/>
      </p:nvGrpSpPr>
      <p:grpSpPr>
        <a:xfrm>
          <a:off x="0" y="0"/>
          <a:ext cx="0" cy="0"/>
          <a:chOff x="0" y="0"/>
          <a:chExt cx="0" cy="0"/>
        </a:xfrm>
      </p:grpSpPr>
      <p:sp>
        <p:nvSpPr>
          <p:cNvPr id="407" name="Google Shape;407;p58"/>
          <p:cNvSpPr txBox="1">
            <a:spLocks noGrp="1"/>
          </p:cNvSpPr>
          <p:nvPr>
            <p:ph type="title"/>
          </p:nvPr>
        </p:nvSpPr>
        <p:spPr>
          <a:xfrm>
            <a:off x="560714" y="531099"/>
            <a:ext cx="8006400" cy="384467"/>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8" name="Google Shape;408;p58"/>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58"/>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10" name="Google Shape;410;p58"/>
          <p:cNvSpPr>
            <a:spLocks noGrp="1"/>
          </p:cNvSpPr>
          <p:nvPr>
            <p:ph type="pic" idx="2"/>
          </p:nvPr>
        </p:nvSpPr>
        <p:spPr>
          <a:xfrm>
            <a:off x="574674" y="11303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11" name="Google Shape;411;p58"/>
          <p:cNvSpPr txBox="1">
            <a:spLocks noGrp="1"/>
          </p:cNvSpPr>
          <p:nvPr>
            <p:ph type="body" idx="3"/>
          </p:nvPr>
        </p:nvSpPr>
        <p:spPr>
          <a:xfrm>
            <a:off x="574674" y="22463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solidFill>
                  <a:schemeClr val="dk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12" name="Google Shape;412;p58"/>
          <p:cNvSpPr>
            <a:spLocks noGrp="1"/>
          </p:cNvSpPr>
          <p:nvPr>
            <p:ph type="pic" idx="4"/>
          </p:nvPr>
        </p:nvSpPr>
        <p:spPr>
          <a:xfrm>
            <a:off x="574674" y="29412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13" name="Google Shape;413;p58"/>
          <p:cNvSpPr txBox="1">
            <a:spLocks noGrp="1"/>
          </p:cNvSpPr>
          <p:nvPr>
            <p:ph type="body" idx="5"/>
          </p:nvPr>
        </p:nvSpPr>
        <p:spPr>
          <a:xfrm>
            <a:off x="574674" y="40572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solidFill>
                  <a:schemeClr val="dk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14" name="Google Shape;414;p58"/>
          <p:cNvSpPr>
            <a:spLocks noGrp="1"/>
          </p:cNvSpPr>
          <p:nvPr>
            <p:ph type="pic" idx="6"/>
          </p:nvPr>
        </p:nvSpPr>
        <p:spPr>
          <a:xfrm>
            <a:off x="2608674" y="11303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15" name="Google Shape;415;p58"/>
          <p:cNvSpPr txBox="1">
            <a:spLocks noGrp="1"/>
          </p:cNvSpPr>
          <p:nvPr>
            <p:ph type="body" idx="7"/>
          </p:nvPr>
        </p:nvSpPr>
        <p:spPr>
          <a:xfrm>
            <a:off x="2608674" y="22463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solidFill>
                  <a:schemeClr val="dk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16" name="Google Shape;416;p58"/>
          <p:cNvSpPr>
            <a:spLocks noGrp="1"/>
          </p:cNvSpPr>
          <p:nvPr>
            <p:ph type="pic" idx="8"/>
          </p:nvPr>
        </p:nvSpPr>
        <p:spPr>
          <a:xfrm>
            <a:off x="2608674" y="29412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17" name="Google Shape;417;p58"/>
          <p:cNvSpPr txBox="1">
            <a:spLocks noGrp="1"/>
          </p:cNvSpPr>
          <p:nvPr>
            <p:ph type="body" idx="9"/>
          </p:nvPr>
        </p:nvSpPr>
        <p:spPr>
          <a:xfrm>
            <a:off x="2608674" y="40572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solidFill>
                  <a:schemeClr val="dk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18" name="Google Shape;418;p58"/>
          <p:cNvSpPr>
            <a:spLocks noGrp="1"/>
          </p:cNvSpPr>
          <p:nvPr>
            <p:ph type="pic" idx="13"/>
          </p:nvPr>
        </p:nvSpPr>
        <p:spPr>
          <a:xfrm>
            <a:off x="4642674" y="11303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19" name="Google Shape;419;p58"/>
          <p:cNvSpPr txBox="1">
            <a:spLocks noGrp="1"/>
          </p:cNvSpPr>
          <p:nvPr>
            <p:ph type="body" idx="14"/>
          </p:nvPr>
        </p:nvSpPr>
        <p:spPr>
          <a:xfrm>
            <a:off x="4642674" y="22463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solidFill>
                  <a:schemeClr val="dk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20" name="Google Shape;420;p58"/>
          <p:cNvSpPr>
            <a:spLocks noGrp="1"/>
          </p:cNvSpPr>
          <p:nvPr>
            <p:ph type="pic" idx="15"/>
          </p:nvPr>
        </p:nvSpPr>
        <p:spPr>
          <a:xfrm>
            <a:off x="4642674" y="29412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21" name="Google Shape;421;p58"/>
          <p:cNvSpPr txBox="1">
            <a:spLocks noGrp="1"/>
          </p:cNvSpPr>
          <p:nvPr>
            <p:ph type="body" idx="16"/>
          </p:nvPr>
        </p:nvSpPr>
        <p:spPr>
          <a:xfrm>
            <a:off x="4642674" y="40572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marR="0" lvl="0" indent="-228600" algn="l">
              <a:lnSpc>
                <a:spcPct val="108333"/>
              </a:lnSpc>
              <a:spcBef>
                <a:spcPts val="0"/>
              </a:spcBef>
              <a:spcAft>
                <a:spcPts val="0"/>
              </a:spcAft>
              <a:buClr>
                <a:schemeClr val="dk1"/>
              </a:buClr>
              <a:buSzPts val="1200"/>
              <a:buFont typeface="Calibri"/>
              <a:buNone/>
              <a:defRPr sz="1200" b="0">
                <a:solidFill>
                  <a:schemeClr val="dk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22" name="Google Shape;422;p58"/>
          <p:cNvSpPr>
            <a:spLocks noGrp="1"/>
          </p:cNvSpPr>
          <p:nvPr>
            <p:ph type="pic" idx="17"/>
          </p:nvPr>
        </p:nvSpPr>
        <p:spPr>
          <a:xfrm>
            <a:off x="6676674" y="11303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23" name="Google Shape;423;p58"/>
          <p:cNvSpPr txBox="1">
            <a:spLocks noGrp="1"/>
          </p:cNvSpPr>
          <p:nvPr>
            <p:ph type="body" idx="18"/>
          </p:nvPr>
        </p:nvSpPr>
        <p:spPr>
          <a:xfrm>
            <a:off x="6676674" y="22463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solidFill>
                  <a:schemeClr val="dk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24" name="Google Shape;424;p58"/>
          <p:cNvSpPr>
            <a:spLocks noGrp="1"/>
          </p:cNvSpPr>
          <p:nvPr>
            <p:ph type="pic" idx="19"/>
          </p:nvPr>
        </p:nvSpPr>
        <p:spPr>
          <a:xfrm>
            <a:off x="6676674" y="29412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25" name="Google Shape;425;p58"/>
          <p:cNvSpPr txBox="1">
            <a:spLocks noGrp="1"/>
          </p:cNvSpPr>
          <p:nvPr>
            <p:ph type="body" idx="20"/>
          </p:nvPr>
        </p:nvSpPr>
        <p:spPr>
          <a:xfrm>
            <a:off x="6676674" y="40572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solidFill>
                  <a:schemeClr val="dk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26" name="Google Shape;426;p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eam raster inverse 4x3">
  <p:cSld name="Team raster inverse 4x3">
    <p:bg>
      <p:bgPr>
        <a:solidFill>
          <a:schemeClr val="dk2"/>
        </a:solidFill>
        <a:effectLst/>
      </p:bgPr>
    </p:bg>
    <p:spTree>
      <p:nvGrpSpPr>
        <p:cNvPr id="1" name="Shape 427"/>
        <p:cNvGrpSpPr/>
        <p:nvPr/>
      </p:nvGrpSpPr>
      <p:grpSpPr>
        <a:xfrm>
          <a:off x="0" y="0"/>
          <a:ext cx="0" cy="0"/>
          <a:chOff x="0" y="0"/>
          <a:chExt cx="0" cy="0"/>
        </a:xfrm>
      </p:grpSpPr>
      <p:sp>
        <p:nvSpPr>
          <p:cNvPr id="428" name="Google Shape;428;p59"/>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29" name="Google Shape;429;p59"/>
          <p:cNvSpPr>
            <a:spLocks noGrp="1"/>
          </p:cNvSpPr>
          <p:nvPr>
            <p:ph type="pic" idx="2"/>
          </p:nvPr>
        </p:nvSpPr>
        <p:spPr>
          <a:xfrm>
            <a:off x="574674" y="818044"/>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0" name="Google Shape;430;p59"/>
          <p:cNvSpPr>
            <a:spLocks noGrp="1"/>
          </p:cNvSpPr>
          <p:nvPr>
            <p:ph type="pic" idx="3"/>
          </p:nvPr>
        </p:nvSpPr>
        <p:spPr>
          <a:xfrm>
            <a:off x="2608674" y="818044"/>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1" name="Google Shape;431;p59"/>
          <p:cNvSpPr>
            <a:spLocks noGrp="1"/>
          </p:cNvSpPr>
          <p:nvPr>
            <p:ph type="pic" idx="4"/>
          </p:nvPr>
        </p:nvSpPr>
        <p:spPr>
          <a:xfrm>
            <a:off x="4642674" y="818044"/>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2" name="Google Shape;432;p59"/>
          <p:cNvSpPr>
            <a:spLocks noGrp="1"/>
          </p:cNvSpPr>
          <p:nvPr>
            <p:ph type="pic" idx="5"/>
          </p:nvPr>
        </p:nvSpPr>
        <p:spPr>
          <a:xfrm>
            <a:off x="6676674" y="818044"/>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3" name="Google Shape;433;p59"/>
          <p:cNvSpPr>
            <a:spLocks noGrp="1"/>
          </p:cNvSpPr>
          <p:nvPr>
            <p:ph type="pic" idx="6"/>
          </p:nvPr>
        </p:nvSpPr>
        <p:spPr>
          <a:xfrm>
            <a:off x="574674" y="2245806"/>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4" name="Google Shape;434;p59"/>
          <p:cNvSpPr>
            <a:spLocks noGrp="1"/>
          </p:cNvSpPr>
          <p:nvPr>
            <p:ph type="pic" idx="7"/>
          </p:nvPr>
        </p:nvSpPr>
        <p:spPr>
          <a:xfrm>
            <a:off x="2608674" y="2245806"/>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5" name="Google Shape;435;p59"/>
          <p:cNvSpPr>
            <a:spLocks noGrp="1"/>
          </p:cNvSpPr>
          <p:nvPr>
            <p:ph type="pic" idx="8"/>
          </p:nvPr>
        </p:nvSpPr>
        <p:spPr>
          <a:xfrm>
            <a:off x="4642674" y="2245806"/>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6" name="Google Shape;436;p59"/>
          <p:cNvSpPr>
            <a:spLocks noGrp="1"/>
          </p:cNvSpPr>
          <p:nvPr>
            <p:ph type="pic" idx="9"/>
          </p:nvPr>
        </p:nvSpPr>
        <p:spPr>
          <a:xfrm>
            <a:off x="6676674" y="2245806"/>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7" name="Google Shape;437;p59"/>
          <p:cNvSpPr>
            <a:spLocks noGrp="1"/>
          </p:cNvSpPr>
          <p:nvPr>
            <p:ph type="pic" idx="13"/>
          </p:nvPr>
        </p:nvSpPr>
        <p:spPr>
          <a:xfrm>
            <a:off x="2608674" y="3685823"/>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8" name="Google Shape;438;p59"/>
          <p:cNvSpPr>
            <a:spLocks noGrp="1"/>
          </p:cNvSpPr>
          <p:nvPr>
            <p:ph type="pic" idx="14"/>
          </p:nvPr>
        </p:nvSpPr>
        <p:spPr>
          <a:xfrm>
            <a:off x="4642674" y="3685823"/>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9" name="Google Shape;439;p59"/>
          <p:cNvSpPr>
            <a:spLocks noGrp="1"/>
          </p:cNvSpPr>
          <p:nvPr>
            <p:ph type="pic" idx="15"/>
          </p:nvPr>
        </p:nvSpPr>
        <p:spPr>
          <a:xfrm>
            <a:off x="6676674" y="3685823"/>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40" name="Google Shape;440;p59"/>
          <p:cNvSpPr>
            <a:spLocks noGrp="1"/>
          </p:cNvSpPr>
          <p:nvPr>
            <p:ph type="pic" idx="16"/>
          </p:nvPr>
        </p:nvSpPr>
        <p:spPr>
          <a:xfrm>
            <a:off x="574674" y="3685823"/>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41" name="Google Shape;441;p59"/>
          <p:cNvSpPr txBox="1"/>
          <p:nvPr/>
        </p:nvSpPr>
        <p:spPr>
          <a:xfrm>
            <a:off x="574674" y="4609587"/>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42" name="Google Shape;442;p59"/>
          <p:cNvSpPr txBox="1"/>
          <p:nvPr/>
        </p:nvSpPr>
        <p:spPr>
          <a:xfrm>
            <a:off x="2608674" y="4609587"/>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43" name="Google Shape;443;p59"/>
          <p:cNvSpPr txBox="1"/>
          <p:nvPr/>
        </p:nvSpPr>
        <p:spPr>
          <a:xfrm>
            <a:off x="4642674" y="4609587"/>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44" name="Google Shape;444;p59"/>
          <p:cNvSpPr txBox="1"/>
          <p:nvPr/>
        </p:nvSpPr>
        <p:spPr>
          <a:xfrm>
            <a:off x="6676674" y="4609587"/>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45" name="Google Shape;445;p59"/>
          <p:cNvSpPr txBox="1"/>
          <p:nvPr/>
        </p:nvSpPr>
        <p:spPr>
          <a:xfrm>
            <a:off x="574674" y="3169568"/>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46" name="Google Shape;446;p59"/>
          <p:cNvSpPr txBox="1"/>
          <p:nvPr/>
        </p:nvSpPr>
        <p:spPr>
          <a:xfrm>
            <a:off x="2608674" y="3169568"/>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47" name="Google Shape;447;p59"/>
          <p:cNvSpPr txBox="1"/>
          <p:nvPr/>
        </p:nvSpPr>
        <p:spPr>
          <a:xfrm>
            <a:off x="4642674" y="3169568"/>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48" name="Google Shape;448;p59"/>
          <p:cNvSpPr txBox="1"/>
          <p:nvPr/>
        </p:nvSpPr>
        <p:spPr>
          <a:xfrm>
            <a:off x="6676674" y="3169568"/>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49" name="Google Shape;449;p59"/>
          <p:cNvSpPr txBox="1"/>
          <p:nvPr/>
        </p:nvSpPr>
        <p:spPr>
          <a:xfrm>
            <a:off x="574674" y="1741806"/>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50" name="Google Shape;450;p59"/>
          <p:cNvSpPr txBox="1"/>
          <p:nvPr/>
        </p:nvSpPr>
        <p:spPr>
          <a:xfrm>
            <a:off x="2608674" y="1741806"/>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51" name="Google Shape;451;p59"/>
          <p:cNvSpPr txBox="1"/>
          <p:nvPr/>
        </p:nvSpPr>
        <p:spPr>
          <a:xfrm>
            <a:off x="4642674" y="1741806"/>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52" name="Google Shape;452;p59"/>
          <p:cNvSpPr txBox="1"/>
          <p:nvPr/>
        </p:nvSpPr>
        <p:spPr>
          <a:xfrm>
            <a:off x="6676674" y="1741806"/>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53" name="Google Shape;453;p5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ver with title">
  <p:cSld name="Cover with title">
    <p:spTree>
      <p:nvGrpSpPr>
        <p:cNvPr id="1" name="Shape 454"/>
        <p:cNvGrpSpPr/>
        <p:nvPr/>
      </p:nvGrpSpPr>
      <p:grpSpPr>
        <a:xfrm>
          <a:off x="0" y="0"/>
          <a:ext cx="0" cy="0"/>
          <a:chOff x="0" y="0"/>
          <a:chExt cx="0" cy="0"/>
        </a:xfrm>
      </p:grpSpPr>
      <p:sp>
        <p:nvSpPr>
          <p:cNvPr id="455" name="Google Shape;455;p60"/>
          <p:cNvSpPr>
            <a:spLocks noGrp="1"/>
          </p:cNvSpPr>
          <p:nvPr>
            <p:ph type="pic" idx="2"/>
          </p:nvPr>
        </p:nvSpPr>
        <p:spPr>
          <a:xfrm>
            <a:off x="574675" y="572399"/>
            <a:ext cx="7993062" cy="4014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6" name="Google Shape;456;p60"/>
          <p:cNvSpPr txBox="1">
            <a:spLocks noGrp="1"/>
          </p:cNvSpPr>
          <p:nvPr>
            <p:ph type="title"/>
          </p:nvPr>
        </p:nvSpPr>
        <p:spPr>
          <a:xfrm>
            <a:off x="574674" y="3925166"/>
            <a:ext cx="7993063" cy="662709"/>
          </a:xfrm>
          <a:prstGeom prst="rect">
            <a:avLst/>
          </a:prstGeom>
          <a:solidFill>
            <a:schemeClr val="lt1">
              <a:alpha val="84705"/>
            </a:schemeClr>
          </a:solidFill>
          <a:ln>
            <a:noFill/>
          </a:ln>
        </p:spPr>
        <p:txBody>
          <a:bodyPr spcFirstLastPara="1" wrap="square" lIns="288000" tIns="144000" rIns="288000" bIns="144000" anchor="b" anchorCtr="0">
            <a:spAutoFit/>
          </a:bodyPr>
          <a:lstStyle>
            <a:lvl1pPr lvl="0" algn="r">
              <a:lnSpc>
                <a:spcPct val="126086"/>
              </a:lnSpc>
              <a:spcBef>
                <a:spcPts val="0"/>
              </a:spcBef>
              <a:spcAft>
                <a:spcPts val="0"/>
              </a:spcAft>
              <a:buClr>
                <a:schemeClr val="dk1"/>
              </a:buClr>
              <a:buSzPts val="2300"/>
              <a:buFont typeface="Calibri"/>
              <a:buNone/>
              <a:defRPr sz="23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7" name="Google Shape;457;p60"/>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60"/>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marR="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9" name="Google Shape;459;p6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ver with quote">
  <p:cSld name="Cover with quote">
    <p:bg>
      <p:bgPr>
        <a:solidFill>
          <a:schemeClr val="lt1"/>
        </a:solidFill>
        <a:effectLst/>
      </p:bgPr>
    </p:bg>
    <p:spTree>
      <p:nvGrpSpPr>
        <p:cNvPr id="1" name="Shape 460"/>
        <p:cNvGrpSpPr/>
        <p:nvPr/>
      </p:nvGrpSpPr>
      <p:grpSpPr>
        <a:xfrm>
          <a:off x="0" y="0"/>
          <a:ext cx="0" cy="0"/>
          <a:chOff x="0" y="0"/>
          <a:chExt cx="0" cy="0"/>
        </a:xfrm>
      </p:grpSpPr>
      <p:sp>
        <p:nvSpPr>
          <p:cNvPr id="461" name="Google Shape;461;p61"/>
          <p:cNvSpPr>
            <a:spLocks noGrp="1"/>
          </p:cNvSpPr>
          <p:nvPr>
            <p:ph type="pic" idx="2"/>
          </p:nvPr>
        </p:nvSpPr>
        <p:spPr>
          <a:xfrm>
            <a:off x="574675" y="572399"/>
            <a:ext cx="7993062" cy="4014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2" name="Google Shape;462;p61"/>
          <p:cNvSpPr txBox="1">
            <a:spLocks noGrp="1"/>
          </p:cNvSpPr>
          <p:nvPr>
            <p:ph type="title"/>
          </p:nvPr>
        </p:nvSpPr>
        <p:spPr>
          <a:xfrm>
            <a:off x="574675" y="572399"/>
            <a:ext cx="7992000" cy="538710"/>
          </a:xfrm>
          <a:prstGeom prst="rect">
            <a:avLst/>
          </a:prstGeom>
          <a:noFill/>
          <a:ln>
            <a:noFill/>
          </a:ln>
        </p:spPr>
        <p:txBody>
          <a:bodyPr spcFirstLastPara="1" wrap="square" lIns="288000" tIns="144000" rIns="288000" bIns="72000" anchor="t" anchorCtr="0">
            <a:spAutoFit/>
          </a:bodyPr>
          <a:lstStyle>
            <a:lvl1pPr lvl="0" algn="r">
              <a:lnSpc>
                <a:spcPct val="108695"/>
              </a:lnSpc>
              <a:spcBef>
                <a:spcPts val="0"/>
              </a:spcBef>
              <a:spcAft>
                <a:spcPts val="0"/>
              </a:spcAft>
              <a:buClr>
                <a:schemeClr val="lt1"/>
              </a:buClr>
              <a:buSzPts val="2300"/>
              <a:buFont typeface="Calibri"/>
              <a:buNone/>
              <a:defRPr sz="23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3" name="Google Shape;463;p61"/>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4" name="Google Shape;464;p61"/>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marR="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5" name="Google Shape;465;p61"/>
          <p:cNvSpPr txBox="1">
            <a:spLocks noGrp="1"/>
          </p:cNvSpPr>
          <p:nvPr>
            <p:ph type="body" idx="3"/>
          </p:nvPr>
        </p:nvSpPr>
        <p:spPr>
          <a:xfrm>
            <a:off x="4714953" y="1115033"/>
            <a:ext cx="3851722" cy="282129"/>
          </a:xfrm>
          <a:prstGeom prst="rect">
            <a:avLst/>
          </a:prstGeom>
          <a:noFill/>
          <a:ln>
            <a:noFill/>
          </a:ln>
        </p:spPr>
        <p:txBody>
          <a:bodyPr spcFirstLastPara="1" wrap="square" lIns="0" tIns="0" rIns="288000" bIns="0" anchor="t" anchorCtr="0">
            <a:spAutoFit/>
          </a:bodyPr>
          <a:lstStyle>
            <a:lvl1pPr marL="457200" lvl="0" indent="-228600" algn="r">
              <a:lnSpc>
                <a:spcPct val="125000"/>
              </a:lnSpc>
              <a:spcBef>
                <a:spcPts val="0"/>
              </a:spcBef>
              <a:spcAft>
                <a:spcPts val="0"/>
              </a:spcAft>
              <a:buClr>
                <a:schemeClr val="lt1"/>
              </a:buClr>
              <a:buSzPts val="1800"/>
              <a:buFont typeface="Calibri"/>
              <a:buNone/>
              <a:defRPr>
                <a:solidFill>
                  <a:schemeClr val="lt1"/>
                </a:solidFill>
              </a:defRPr>
            </a:lvl1pPr>
            <a:lvl2pPr marL="914400" lvl="1" indent="-342900" algn="r">
              <a:lnSpc>
                <a:spcPct val="125000"/>
              </a:lnSpc>
              <a:spcBef>
                <a:spcPts val="0"/>
              </a:spcBef>
              <a:spcAft>
                <a:spcPts val="0"/>
              </a:spcAft>
              <a:buClr>
                <a:schemeClr val="lt1"/>
              </a:buClr>
              <a:buSzPts val="1800"/>
              <a:buChar char="−"/>
              <a:defRPr>
                <a:solidFill>
                  <a:schemeClr val="lt1"/>
                </a:solidFill>
              </a:defRPr>
            </a:lvl2pPr>
            <a:lvl3pPr marL="1371600" lvl="2" indent="-342900" algn="r">
              <a:lnSpc>
                <a:spcPct val="125000"/>
              </a:lnSpc>
              <a:spcBef>
                <a:spcPts val="0"/>
              </a:spcBef>
              <a:spcAft>
                <a:spcPts val="0"/>
              </a:spcAft>
              <a:buClr>
                <a:schemeClr val="lt1"/>
              </a:buClr>
              <a:buSzPts val="1800"/>
              <a:buChar char="−"/>
              <a:defRPr>
                <a:solidFill>
                  <a:schemeClr val="lt1"/>
                </a:solidFill>
              </a:defRPr>
            </a:lvl3pPr>
            <a:lvl4pPr marL="1828800" lvl="3" indent="-342900" algn="r">
              <a:lnSpc>
                <a:spcPct val="125000"/>
              </a:lnSpc>
              <a:spcBef>
                <a:spcPts val="0"/>
              </a:spcBef>
              <a:spcAft>
                <a:spcPts val="0"/>
              </a:spcAft>
              <a:buClr>
                <a:schemeClr val="lt1"/>
              </a:buClr>
              <a:buSzPts val="1800"/>
              <a:buChar char="−"/>
              <a:defRPr>
                <a:solidFill>
                  <a:schemeClr val="lt1"/>
                </a:solidFill>
              </a:defRPr>
            </a:lvl4pPr>
            <a:lvl5pPr marL="2286000" lvl="4" indent="-342900" algn="r">
              <a:lnSpc>
                <a:spcPct val="125000"/>
              </a:lnSpc>
              <a:spcBef>
                <a:spcPts val="0"/>
              </a:spcBef>
              <a:spcAft>
                <a:spcPts val="0"/>
              </a:spcAft>
              <a:buClr>
                <a:schemeClr val="lt1"/>
              </a:buClr>
              <a:buSzPts val="18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6" name="Google Shape;466;p6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se description">
  <p:cSld name="Case description">
    <p:spTree>
      <p:nvGrpSpPr>
        <p:cNvPr id="1" name="Shape 467"/>
        <p:cNvGrpSpPr/>
        <p:nvPr/>
      </p:nvGrpSpPr>
      <p:grpSpPr>
        <a:xfrm>
          <a:off x="0" y="0"/>
          <a:ext cx="0" cy="0"/>
          <a:chOff x="0" y="0"/>
          <a:chExt cx="0" cy="0"/>
        </a:xfrm>
      </p:grpSpPr>
      <p:sp>
        <p:nvSpPr>
          <p:cNvPr id="468" name="Google Shape;468;p62"/>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9" name="Google Shape;469;p62"/>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0" name="Google Shape;470;p62"/>
          <p:cNvSpPr>
            <a:spLocks noGrp="1"/>
          </p:cNvSpPr>
          <p:nvPr>
            <p:ph type="pic" idx="2"/>
          </p:nvPr>
        </p:nvSpPr>
        <p:spPr>
          <a:xfrm>
            <a:off x="5507999" y="572400"/>
            <a:ext cx="3060000" cy="8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1" name="Google Shape;471;p62"/>
          <p:cNvSpPr txBox="1">
            <a:spLocks noGrp="1"/>
          </p:cNvSpPr>
          <p:nvPr>
            <p:ph type="body" idx="3"/>
          </p:nvPr>
        </p:nvSpPr>
        <p:spPr>
          <a:xfrm>
            <a:off x="574675" y="572400"/>
            <a:ext cx="4752000" cy="360000"/>
          </a:xfrm>
          <a:prstGeom prst="rect">
            <a:avLst/>
          </a:prstGeom>
          <a:solidFill>
            <a:schemeClr val="accent2"/>
          </a:solidFill>
          <a:ln>
            <a:noFill/>
          </a:ln>
        </p:spPr>
        <p:txBody>
          <a:bodyPr spcFirstLastPara="1" wrap="square" lIns="144000" tIns="72000" rIns="144000" bIns="72000" anchor="t" anchorCtr="0">
            <a:noAutofit/>
          </a:bodyPr>
          <a:lstStyle>
            <a:lvl1pPr marL="457200" lvl="0" indent="-228600" algn="l">
              <a:lnSpc>
                <a:spcPct val="100000"/>
              </a:lnSpc>
              <a:spcBef>
                <a:spcPts val="0"/>
              </a:spcBef>
              <a:spcAft>
                <a:spcPts val="0"/>
              </a:spcAft>
              <a:buClr>
                <a:schemeClr val="lt1"/>
              </a:buClr>
              <a:buSzPts val="1400"/>
              <a:buFont typeface="Calibri"/>
              <a:buNone/>
              <a:defRPr sz="1400" b="1">
                <a:solidFill>
                  <a:schemeClr val="lt1"/>
                </a:solidFill>
              </a:defRPr>
            </a:lvl1pPr>
            <a:lvl2pPr marL="914400" lvl="1" indent="-317500" algn="l">
              <a:lnSpc>
                <a:spcPct val="100000"/>
              </a:lnSpc>
              <a:spcBef>
                <a:spcPts val="0"/>
              </a:spcBef>
              <a:spcAft>
                <a:spcPts val="0"/>
              </a:spcAft>
              <a:buClr>
                <a:schemeClr val="lt1"/>
              </a:buClr>
              <a:buSzPts val="1400"/>
              <a:buChar char="−"/>
              <a:defRPr sz="1400" b="1">
                <a:solidFill>
                  <a:schemeClr val="lt1"/>
                </a:solidFill>
              </a:defRPr>
            </a:lvl2pPr>
            <a:lvl3pPr marL="1371600" lvl="2" indent="-317500" algn="l">
              <a:lnSpc>
                <a:spcPct val="100000"/>
              </a:lnSpc>
              <a:spcBef>
                <a:spcPts val="0"/>
              </a:spcBef>
              <a:spcAft>
                <a:spcPts val="0"/>
              </a:spcAft>
              <a:buClr>
                <a:schemeClr val="lt1"/>
              </a:buClr>
              <a:buSzPts val="1400"/>
              <a:buChar char="−"/>
              <a:defRPr sz="1400" b="1">
                <a:solidFill>
                  <a:schemeClr val="lt1"/>
                </a:solidFill>
              </a:defRPr>
            </a:lvl3pPr>
            <a:lvl4pPr marL="1828800" lvl="3" indent="-317500" algn="l">
              <a:lnSpc>
                <a:spcPct val="100000"/>
              </a:lnSpc>
              <a:spcBef>
                <a:spcPts val="0"/>
              </a:spcBef>
              <a:spcAft>
                <a:spcPts val="0"/>
              </a:spcAft>
              <a:buClr>
                <a:schemeClr val="lt1"/>
              </a:buClr>
              <a:buSzPts val="1400"/>
              <a:buChar char="−"/>
              <a:defRPr sz="1400" b="1">
                <a:solidFill>
                  <a:schemeClr val="lt1"/>
                </a:solidFill>
              </a:defRPr>
            </a:lvl4pPr>
            <a:lvl5pPr marL="2286000" lvl="4" indent="-317500" algn="l">
              <a:lnSpc>
                <a:spcPct val="100000"/>
              </a:lnSpc>
              <a:spcBef>
                <a:spcPts val="0"/>
              </a:spcBef>
              <a:spcAft>
                <a:spcPts val="0"/>
              </a:spcAft>
              <a:buClr>
                <a:schemeClr val="lt1"/>
              </a:buClr>
              <a:buSzPts val="1400"/>
              <a:buChar char="−"/>
              <a:defRPr sz="1400" b="1">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2" name="Google Shape;472;p62"/>
          <p:cNvSpPr txBox="1">
            <a:spLocks noGrp="1"/>
          </p:cNvSpPr>
          <p:nvPr>
            <p:ph type="body" idx="4"/>
          </p:nvPr>
        </p:nvSpPr>
        <p:spPr>
          <a:xfrm>
            <a:off x="574674" y="932400"/>
            <a:ext cx="4752000" cy="1166400"/>
          </a:xfrm>
          <a:prstGeom prst="rect">
            <a:avLst/>
          </a:prstGeom>
          <a:solidFill>
            <a:schemeClr val="accent3"/>
          </a:solidFill>
          <a:ln>
            <a:noFill/>
          </a:ln>
        </p:spPr>
        <p:txBody>
          <a:bodyPr spcFirstLastPara="1" wrap="square" lIns="144000" tIns="72000" rIns="144000" bIns="72000" anchor="t" anchorCtr="0">
            <a:noAutofit/>
          </a:bodyPr>
          <a:lstStyle>
            <a:lvl1pPr marL="457200" lvl="0" indent="-228600" algn="l">
              <a:lnSpc>
                <a:spcPct val="114285"/>
              </a:lnSpc>
              <a:spcBef>
                <a:spcPts val="0"/>
              </a:spcBef>
              <a:spcAft>
                <a:spcPts val="0"/>
              </a:spcAft>
              <a:buClr>
                <a:schemeClr val="dk1"/>
              </a:buClr>
              <a:buSzPts val="1400"/>
              <a:buFont typeface="Calibri"/>
              <a:buNone/>
              <a:defRPr sz="1400"/>
            </a:lvl1pPr>
            <a:lvl2pPr marL="914400" lvl="1" indent="-317500" algn="l">
              <a:lnSpc>
                <a:spcPct val="114285"/>
              </a:lnSpc>
              <a:spcBef>
                <a:spcPts val="0"/>
              </a:spcBef>
              <a:spcAft>
                <a:spcPts val="0"/>
              </a:spcAft>
              <a:buClr>
                <a:schemeClr val="dk1"/>
              </a:buClr>
              <a:buSzPts val="1400"/>
              <a:buChar char="−"/>
              <a:defRPr sz="1400"/>
            </a:lvl2pPr>
            <a:lvl3pPr marL="1371600" lvl="2" indent="-317500" algn="l">
              <a:lnSpc>
                <a:spcPct val="114285"/>
              </a:lnSpc>
              <a:spcBef>
                <a:spcPts val="0"/>
              </a:spcBef>
              <a:spcAft>
                <a:spcPts val="0"/>
              </a:spcAft>
              <a:buClr>
                <a:schemeClr val="dk1"/>
              </a:buClr>
              <a:buSzPts val="1400"/>
              <a:buChar char="−"/>
              <a:defRPr sz="1400"/>
            </a:lvl3pPr>
            <a:lvl4pPr marL="1828800" lvl="3" indent="-317500" algn="l">
              <a:lnSpc>
                <a:spcPct val="114285"/>
              </a:lnSpc>
              <a:spcBef>
                <a:spcPts val="0"/>
              </a:spcBef>
              <a:spcAft>
                <a:spcPts val="0"/>
              </a:spcAft>
              <a:buClr>
                <a:schemeClr val="dk1"/>
              </a:buClr>
              <a:buSzPts val="1400"/>
              <a:buChar char="−"/>
              <a:defRPr sz="1400"/>
            </a:lvl4pPr>
            <a:lvl5pPr marL="2286000" lvl="4" indent="-317500" algn="l">
              <a:lnSpc>
                <a:spcPct val="114285"/>
              </a:lnSpc>
              <a:spcBef>
                <a:spcPts val="0"/>
              </a:spcBef>
              <a:spcAft>
                <a:spcPts val="0"/>
              </a:spcAft>
              <a:buClr>
                <a:schemeClr val="dk1"/>
              </a:buClr>
              <a:buSzPts val="140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3" name="Google Shape;473;p62"/>
          <p:cNvSpPr txBox="1">
            <a:spLocks noGrp="1"/>
          </p:cNvSpPr>
          <p:nvPr>
            <p:ph type="body" idx="5"/>
          </p:nvPr>
        </p:nvSpPr>
        <p:spPr>
          <a:xfrm>
            <a:off x="574675" y="2280274"/>
            <a:ext cx="4752000" cy="360000"/>
          </a:xfrm>
          <a:prstGeom prst="rect">
            <a:avLst/>
          </a:prstGeom>
          <a:solidFill>
            <a:schemeClr val="accent2"/>
          </a:solidFill>
          <a:ln>
            <a:noFill/>
          </a:ln>
        </p:spPr>
        <p:txBody>
          <a:bodyPr spcFirstLastPara="1" wrap="square" lIns="144000" tIns="72000" rIns="144000" bIns="72000" anchor="t" anchorCtr="0">
            <a:noAutofit/>
          </a:bodyPr>
          <a:lstStyle>
            <a:lvl1pPr marL="457200" lvl="0" indent="-228600" algn="l">
              <a:lnSpc>
                <a:spcPct val="100000"/>
              </a:lnSpc>
              <a:spcBef>
                <a:spcPts val="0"/>
              </a:spcBef>
              <a:spcAft>
                <a:spcPts val="0"/>
              </a:spcAft>
              <a:buClr>
                <a:schemeClr val="lt1"/>
              </a:buClr>
              <a:buSzPts val="1400"/>
              <a:buFont typeface="Calibri"/>
              <a:buNone/>
              <a:defRPr sz="1400" b="1">
                <a:solidFill>
                  <a:schemeClr val="lt1"/>
                </a:solidFill>
              </a:defRPr>
            </a:lvl1pPr>
            <a:lvl2pPr marL="914400" lvl="1" indent="-317500" algn="l">
              <a:lnSpc>
                <a:spcPct val="100000"/>
              </a:lnSpc>
              <a:spcBef>
                <a:spcPts val="0"/>
              </a:spcBef>
              <a:spcAft>
                <a:spcPts val="0"/>
              </a:spcAft>
              <a:buClr>
                <a:schemeClr val="lt1"/>
              </a:buClr>
              <a:buSzPts val="1400"/>
              <a:buChar char="−"/>
              <a:defRPr sz="1400" b="1">
                <a:solidFill>
                  <a:schemeClr val="lt1"/>
                </a:solidFill>
              </a:defRPr>
            </a:lvl2pPr>
            <a:lvl3pPr marL="1371600" lvl="2" indent="-317500" algn="l">
              <a:lnSpc>
                <a:spcPct val="100000"/>
              </a:lnSpc>
              <a:spcBef>
                <a:spcPts val="0"/>
              </a:spcBef>
              <a:spcAft>
                <a:spcPts val="0"/>
              </a:spcAft>
              <a:buClr>
                <a:schemeClr val="lt1"/>
              </a:buClr>
              <a:buSzPts val="1400"/>
              <a:buChar char="−"/>
              <a:defRPr sz="1400" b="1">
                <a:solidFill>
                  <a:schemeClr val="lt1"/>
                </a:solidFill>
              </a:defRPr>
            </a:lvl3pPr>
            <a:lvl4pPr marL="1828800" lvl="3" indent="-317500" algn="l">
              <a:lnSpc>
                <a:spcPct val="100000"/>
              </a:lnSpc>
              <a:spcBef>
                <a:spcPts val="0"/>
              </a:spcBef>
              <a:spcAft>
                <a:spcPts val="0"/>
              </a:spcAft>
              <a:buClr>
                <a:schemeClr val="lt1"/>
              </a:buClr>
              <a:buSzPts val="1400"/>
              <a:buChar char="−"/>
              <a:defRPr sz="1400" b="1">
                <a:solidFill>
                  <a:schemeClr val="lt1"/>
                </a:solidFill>
              </a:defRPr>
            </a:lvl4pPr>
            <a:lvl5pPr marL="2286000" lvl="4" indent="-317500" algn="l">
              <a:lnSpc>
                <a:spcPct val="100000"/>
              </a:lnSpc>
              <a:spcBef>
                <a:spcPts val="0"/>
              </a:spcBef>
              <a:spcAft>
                <a:spcPts val="0"/>
              </a:spcAft>
              <a:buClr>
                <a:schemeClr val="lt1"/>
              </a:buClr>
              <a:buSzPts val="1400"/>
              <a:buChar char="−"/>
              <a:defRPr sz="1400" b="1">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4" name="Google Shape;474;p62"/>
          <p:cNvSpPr txBox="1">
            <a:spLocks noGrp="1"/>
          </p:cNvSpPr>
          <p:nvPr>
            <p:ph type="body" idx="6"/>
          </p:nvPr>
        </p:nvSpPr>
        <p:spPr>
          <a:xfrm>
            <a:off x="574674" y="2640274"/>
            <a:ext cx="4752000" cy="1947600"/>
          </a:xfrm>
          <a:prstGeom prst="rect">
            <a:avLst/>
          </a:prstGeom>
          <a:solidFill>
            <a:schemeClr val="accent3"/>
          </a:solidFill>
          <a:ln>
            <a:noFill/>
          </a:ln>
        </p:spPr>
        <p:txBody>
          <a:bodyPr spcFirstLastPara="1" wrap="square" lIns="144000" tIns="72000" rIns="144000" bIns="72000" anchor="t" anchorCtr="0">
            <a:noAutofit/>
          </a:bodyPr>
          <a:lstStyle>
            <a:lvl1pPr marL="457200" lvl="0" indent="-228600" algn="l">
              <a:lnSpc>
                <a:spcPct val="114285"/>
              </a:lnSpc>
              <a:spcBef>
                <a:spcPts val="0"/>
              </a:spcBef>
              <a:spcAft>
                <a:spcPts val="0"/>
              </a:spcAft>
              <a:buClr>
                <a:schemeClr val="dk1"/>
              </a:buClr>
              <a:buSzPts val="1400"/>
              <a:buFont typeface="Calibri"/>
              <a:buNone/>
              <a:defRPr sz="1400"/>
            </a:lvl1pPr>
            <a:lvl2pPr marL="914400" lvl="1" indent="-317500" algn="l">
              <a:lnSpc>
                <a:spcPct val="114285"/>
              </a:lnSpc>
              <a:spcBef>
                <a:spcPts val="0"/>
              </a:spcBef>
              <a:spcAft>
                <a:spcPts val="0"/>
              </a:spcAft>
              <a:buClr>
                <a:schemeClr val="dk1"/>
              </a:buClr>
              <a:buSzPts val="1400"/>
              <a:buChar char="−"/>
              <a:defRPr sz="1400"/>
            </a:lvl2pPr>
            <a:lvl3pPr marL="1371600" lvl="2" indent="-317500" algn="l">
              <a:lnSpc>
                <a:spcPct val="114285"/>
              </a:lnSpc>
              <a:spcBef>
                <a:spcPts val="0"/>
              </a:spcBef>
              <a:spcAft>
                <a:spcPts val="0"/>
              </a:spcAft>
              <a:buClr>
                <a:schemeClr val="dk1"/>
              </a:buClr>
              <a:buSzPts val="1400"/>
              <a:buChar char="−"/>
              <a:defRPr sz="1400"/>
            </a:lvl3pPr>
            <a:lvl4pPr marL="1828800" lvl="3" indent="-317500" algn="l">
              <a:lnSpc>
                <a:spcPct val="114285"/>
              </a:lnSpc>
              <a:spcBef>
                <a:spcPts val="0"/>
              </a:spcBef>
              <a:spcAft>
                <a:spcPts val="0"/>
              </a:spcAft>
              <a:buClr>
                <a:schemeClr val="dk1"/>
              </a:buClr>
              <a:buSzPts val="1400"/>
              <a:buChar char="−"/>
              <a:defRPr sz="1400"/>
            </a:lvl4pPr>
            <a:lvl5pPr marL="2286000" lvl="4" indent="-317500" algn="l">
              <a:lnSpc>
                <a:spcPct val="114285"/>
              </a:lnSpc>
              <a:spcBef>
                <a:spcPts val="0"/>
              </a:spcBef>
              <a:spcAft>
                <a:spcPts val="0"/>
              </a:spcAft>
              <a:buClr>
                <a:schemeClr val="dk1"/>
              </a:buClr>
              <a:buSzPts val="140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5" name="Google Shape;475;p62"/>
          <p:cNvSpPr txBox="1">
            <a:spLocks noGrp="1"/>
          </p:cNvSpPr>
          <p:nvPr>
            <p:ph type="body" idx="7"/>
          </p:nvPr>
        </p:nvSpPr>
        <p:spPr>
          <a:xfrm>
            <a:off x="5508000" y="1591200"/>
            <a:ext cx="3060000" cy="360000"/>
          </a:xfrm>
          <a:prstGeom prst="rect">
            <a:avLst/>
          </a:prstGeom>
          <a:solidFill>
            <a:schemeClr val="accent5"/>
          </a:solidFill>
          <a:ln>
            <a:noFill/>
          </a:ln>
        </p:spPr>
        <p:txBody>
          <a:bodyPr spcFirstLastPara="1" wrap="square" lIns="144000" tIns="72000" rIns="144000" bIns="72000" anchor="t" anchorCtr="0">
            <a:noAutofit/>
          </a:bodyPr>
          <a:lstStyle>
            <a:lvl1pPr marL="457200" lvl="0" indent="-228600" algn="l">
              <a:lnSpc>
                <a:spcPct val="100000"/>
              </a:lnSpc>
              <a:spcBef>
                <a:spcPts val="0"/>
              </a:spcBef>
              <a:spcAft>
                <a:spcPts val="0"/>
              </a:spcAft>
              <a:buClr>
                <a:schemeClr val="lt1"/>
              </a:buClr>
              <a:buSzPts val="1400"/>
              <a:buFont typeface="Calibri"/>
              <a:buNone/>
              <a:defRPr sz="1400" b="1">
                <a:solidFill>
                  <a:schemeClr val="lt1"/>
                </a:solidFill>
              </a:defRPr>
            </a:lvl1pPr>
            <a:lvl2pPr marL="914400" lvl="1" indent="-317500" algn="l">
              <a:lnSpc>
                <a:spcPct val="100000"/>
              </a:lnSpc>
              <a:spcBef>
                <a:spcPts val="0"/>
              </a:spcBef>
              <a:spcAft>
                <a:spcPts val="0"/>
              </a:spcAft>
              <a:buClr>
                <a:schemeClr val="lt1"/>
              </a:buClr>
              <a:buSzPts val="1400"/>
              <a:buChar char="−"/>
              <a:defRPr sz="1400" b="1">
                <a:solidFill>
                  <a:schemeClr val="lt1"/>
                </a:solidFill>
              </a:defRPr>
            </a:lvl2pPr>
            <a:lvl3pPr marL="1371600" lvl="2" indent="-317500" algn="l">
              <a:lnSpc>
                <a:spcPct val="100000"/>
              </a:lnSpc>
              <a:spcBef>
                <a:spcPts val="0"/>
              </a:spcBef>
              <a:spcAft>
                <a:spcPts val="0"/>
              </a:spcAft>
              <a:buClr>
                <a:schemeClr val="lt1"/>
              </a:buClr>
              <a:buSzPts val="1400"/>
              <a:buChar char="−"/>
              <a:defRPr sz="1400" b="1">
                <a:solidFill>
                  <a:schemeClr val="lt1"/>
                </a:solidFill>
              </a:defRPr>
            </a:lvl3pPr>
            <a:lvl4pPr marL="1828800" lvl="3" indent="-317500" algn="l">
              <a:lnSpc>
                <a:spcPct val="100000"/>
              </a:lnSpc>
              <a:spcBef>
                <a:spcPts val="0"/>
              </a:spcBef>
              <a:spcAft>
                <a:spcPts val="0"/>
              </a:spcAft>
              <a:buClr>
                <a:schemeClr val="lt1"/>
              </a:buClr>
              <a:buSzPts val="1400"/>
              <a:buChar char="−"/>
              <a:defRPr sz="1400" b="1">
                <a:solidFill>
                  <a:schemeClr val="lt1"/>
                </a:solidFill>
              </a:defRPr>
            </a:lvl4pPr>
            <a:lvl5pPr marL="2286000" lvl="4" indent="-317500" algn="l">
              <a:lnSpc>
                <a:spcPct val="100000"/>
              </a:lnSpc>
              <a:spcBef>
                <a:spcPts val="0"/>
              </a:spcBef>
              <a:spcAft>
                <a:spcPts val="0"/>
              </a:spcAft>
              <a:buClr>
                <a:schemeClr val="lt1"/>
              </a:buClr>
              <a:buSzPts val="1400"/>
              <a:buChar char="−"/>
              <a:defRPr sz="1400" b="1">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6" name="Google Shape;476;p62"/>
          <p:cNvSpPr txBox="1">
            <a:spLocks noGrp="1"/>
          </p:cNvSpPr>
          <p:nvPr>
            <p:ph type="body" idx="8"/>
          </p:nvPr>
        </p:nvSpPr>
        <p:spPr>
          <a:xfrm>
            <a:off x="5508000" y="1951200"/>
            <a:ext cx="3060000" cy="2636674"/>
          </a:xfrm>
          <a:prstGeom prst="rect">
            <a:avLst/>
          </a:prstGeom>
          <a:solidFill>
            <a:srgbClr val="AADFEE"/>
          </a:solidFill>
          <a:ln>
            <a:noFill/>
          </a:ln>
        </p:spPr>
        <p:txBody>
          <a:bodyPr spcFirstLastPara="1" wrap="square" lIns="144000" tIns="72000" rIns="144000" bIns="72000" anchor="t" anchorCtr="0">
            <a:noAutofit/>
          </a:bodyPr>
          <a:lstStyle>
            <a:lvl1pPr marL="457200" lvl="0" indent="-228600" algn="l">
              <a:lnSpc>
                <a:spcPct val="114285"/>
              </a:lnSpc>
              <a:spcBef>
                <a:spcPts val="0"/>
              </a:spcBef>
              <a:spcAft>
                <a:spcPts val="0"/>
              </a:spcAft>
              <a:buClr>
                <a:schemeClr val="dk1"/>
              </a:buClr>
              <a:buSzPts val="1400"/>
              <a:buFont typeface="Calibri"/>
              <a:buNone/>
              <a:defRPr sz="1400"/>
            </a:lvl1pPr>
            <a:lvl2pPr marL="914400" lvl="1" indent="-317500" algn="l">
              <a:lnSpc>
                <a:spcPct val="114285"/>
              </a:lnSpc>
              <a:spcBef>
                <a:spcPts val="0"/>
              </a:spcBef>
              <a:spcAft>
                <a:spcPts val="0"/>
              </a:spcAft>
              <a:buClr>
                <a:schemeClr val="dk1"/>
              </a:buClr>
              <a:buSzPts val="1400"/>
              <a:buChar char="−"/>
              <a:defRPr sz="1400"/>
            </a:lvl2pPr>
            <a:lvl3pPr marL="1371600" lvl="2" indent="-317500" algn="l">
              <a:lnSpc>
                <a:spcPct val="114285"/>
              </a:lnSpc>
              <a:spcBef>
                <a:spcPts val="0"/>
              </a:spcBef>
              <a:spcAft>
                <a:spcPts val="0"/>
              </a:spcAft>
              <a:buClr>
                <a:schemeClr val="dk1"/>
              </a:buClr>
              <a:buSzPts val="1400"/>
              <a:buChar char="−"/>
              <a:defRPr sz="1400"/>
            </a:lvl3pPr>
            <a:lvl4pPr marL="1828800" lvl="3" indent="-317500" algn="l">
              <a:lnSpc>
                <a:spcPct val="114285"/>
              </a:lnSpc>
              <a:spcBef>
                <a:spcPts val="0"/>
              </a:spcBef>
              <a:spcAft>
                <a:spcPts val="0"/>
              </a:spcAft>
              <a:buClr>
                <a:schemeClr val="dk1"/>
              </a:buClr>
              <a:buSzPts val="1400"/>
              <a:buChar char="−"/>
              <a:defRPr sz="1400"/>
            </a:lvl4pPr>
            <a:lvl5pPr marL="2286000" lvl="4" indent="-317500" algn="l">
              <a:lnSpc>
                <a:spcPct val="114285"/>
              </a:lnSpc>
              <a:spcBef>
                <a:spcPts val="0"/>
              </a:spcBef>
              <a:spcAft>
                <a:spcPts val="0"/>
              </a:spcAft>
              <a:buClr>
                <a:schemeClr val="dk1"/>
              </a:buClr>
              <a:buSzPts val="140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7" name="Google Shape;477;p6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mage with title">
  <p:cSld name="Image with title">
    <p:spTree>
      <p:nvGrpSpPr>
        <p:cNvPr id="1" name="Shape 478"/>
        <p:cNvGrpSpPr/>
        <p:nvPr/>
      </p:nvGrpSpPr>
      <p:grpSpPr>
        <a:xfrm>
          <a:off x="0" y="0"/>
          <a:ext cx="0" cy="0"/>
          <a:chOff x="0" y="0"/>
          <a:chExt cx="0" cy="0"/>
        </a:xfrm>
      </p:grpSpPr>
      <p:sp>
        <p:nvSpPr>
          <p:cNvPr id="479" name="Google Shape;479;p63"/>
          <p:cNvSpPr>
            <a:spLocks noGrp="1"/>
          </p:cNvSpPr>
          <p:nvPr>
            <p:ph type="pic" idx="2"/>
          </p:nvPr>
        </p:nvSpPr>
        <p:spPr>
          <a:xfrm>
            <a:off x="574675" y="1130299"/>
            <a:ext cx="7993062" cy="3456099"/>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0" name="Google Shape;480;p63"/>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1" name="Google Shape;481;p63"/>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2" name="Google Shape;482;p63"/>
          <p:cNvSpPr txBox="1">
            <a:spLocks noGrp="1"/>
          </p:cNvSpPr>
          <p:nvPr>
            <p:ph type="title"/>
          </p:nvPr>
        </p:nvSpPr>
        <p:spPr>
          <a:xfrm>
            <a:off x="560714" y="531099"/>
            <a:ext cx="8006400" cy="383301"/>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3" name="Google Shape;483;p6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Images">
  <p:cSld name="Images">
    <p:spTree>
      <p:nvGrpSpPr>
        <p:cNvPr id="1" name="Shape 484"/>
        <p:cNvGrpSpPr/>
        <p:nvPr/>
      </p:nvGrpSpPr>
      <p:grpSpPr>
        <a:xfrm>
          <a:off x="0" y="0"/>
          <a:ext cx="0" cy="0"/>
          <a:chOff x="0" y="0"/>
          <a:chExt cx="0" cy="0"/>
        </a:xfrm>
      </p:grpSpPr>
      <p:sp>
        <p:nvSpPr>
          <p:cNvPr id="485" name="Google Shape;485;p64"/>
          <p:cNvSpPr>
            <a:spLocks noGrp="1"/>
          </p:cNvSpPr>
          <p:nvPr>
            <p:ph type="pic" idx="2"/>
          </p:nvPr>
        </p:nvSpPr>
        <p:spPr>
          <a:xfrm>
            <a:off x="574675" y="572399"/>
            <a:ext cx="7993062" cy="4014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6" name="Google Shape;486;p64"/>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7" name="Google Shape;487;p64"/>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8" name="Google Shape;488;p6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se references">
  <p:cSld name="Case references">
    <p:spTree>
      <p:nvGrpSpPr>
        <p:cNvPr id="1" name="Shape 489"/>
        <p:cNvGrpSpPr/>
        <p:nvPr/>
      </p:nvGrpSpPr>
      <p:grpSpPr>
        <a:xfrm>
          <a:off x="0" y="0"/>
          <a:ext cx="0" cy="0"/>
          <a:chOff x="0" y="0"/>
          <a:chExt cx="0" cy="0"/>
        </a:xfrm>
      </p:grpSpPr>
      <p:sp>
        <p:nvSpPr>
          <p:cNvPr id="490" name="Google Shape;490;p65"/>
          <p:cNvSpPr txBox="1">
            <a:spLocks noGrp="1"/>
          </p:cNvSpPr>
          <p:nvPr>
            <p:ph type="body" idx="1"/>
          </p:nvPr>
        </p:nvSpPr>
        <p:spPr>
          <a:xfrm>
            <a:off x="2627114" y="2949875"/>
            <a:ext cx="5940000" cy="1638000"/>
          </a:xfrm>
          <a:prstGeom prst="rect">
            <a:avLst/>
          </a:prstGeom>
          <a:solidFill>
            <a:schemeClr val="accent3"/>
          </a:solidFill>
          <a:ln>
            <a:noFill/>
          </a:ln>
        </p:spPr>
        <p:txBody>
          <a:bodyPr spcFirstLastPara="1" wrap="square" lIns="144000" tIns="108000" rIns="144000" bIns="108000" anchor="t" anchorCtr="0">
            <a:noAutofit/>
          </a:bodyPr>
          <a:lstStyle>
            <a:lvl1pPr marL="457200" lvl="0" indent="-228600" algn="l">
              <a:lnSpc>
                <a:spcPct val="114285"/>
              </a:lnSpc>
              <a:spcBef>
                <a:spcPts val="0"/>
              </a:spcBef>
              <a:spcAft>
                <a:spcPts val="0"/>
              </a:spcAft>
              <a:buClr>
                <a:schemeClr val="dk1"/>
              </a:buClr>
              <a:buSzPts val="1400"/>
              <a:buFont typeface="Calibri"/>
              <a:buNone/>
              <a:defRPr sz="1400"/>
            </a:lvl1pPr>
            <a:lvl2pPr marL="914400" lvl="1" indent="-317500" algn="l">
              <a:lnSpc>
                <a:spcPct val="114285"/>
              </a:lnSpc>
              <a:spcBef>
                <a:spcPts val="0"/>
              </a:spcBef>
              <a:spcAft>
                <a:spcPts val="0"/>
              </a:spcAft>
              <a:buClr>
                <a:schemeClr val="dk1"/>
              </a:buClr>
              <a:buSzPts val="1400"/>
              <a:buChar char="−"/>
              <a:defRPr sz="1400"/>
            </a:lvl2pPr>
            <a:lvl3pPr marL="1371600" lvl="2" indent="-317500" algn="l">
              <a:lnSpc>
                <a:spcPct val="114285"/>
              </a:lnSpc>
              <a:spcBef>
                <a:spcPts val="0"/>
              </a:spcBef>
              <a:spcAft>
                <a:spcPts val="0"/>
              </a:spcAft>
              <a:buClr>
                <a:schemeClr val="dk1"/>
              </a:buClr>
              <a:buSzPts val="1400"/>
              <a:buChar char="−"/>
              <a:defRPr sz="1400"/>
            </a:lvl3pPr>
            <a:lvl4pPr marL="1828800" lvl="3" indent="-317500" algn="l">
              <a:lnSpc>
                <a:spcPct val="114285"/>
              </a:lnSpc>
              <a:spcBef>
                <a:spcPts val="0"/>
              </a:spcBef>
              <a:spcAft>
                <a:spcPts val="0"/>
              </a:spcAft>
              <a:buClr>
                <a:schemeClr val="dk1"/>
              </a:buClr>
              <a:buSzPts val="1400"/>
              <a:buChar char="−"/>
              <a:defRPr sz="1400"/>
            </a:lvl4pPr>
            <a:lvl5pPr marL="2286000" lvl="4" indent="-317500" algn="l">
              <a:lnSpc>
                <a:spcPct val="114285"/>
              </a:lnSpc>
              <a:spcBef>
                <a:spcPts val="0"/>
              </a:spcBef>
              <a:spcAft>
                <a:spcPts val="0"/>
              </a:spcAft>
              <a:buClr>
                <a:schemeClr val="dk1"/>
              </a:buClr>
              <a:buSzPts val="140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1" name="Google Shape;491;p65"/>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2" name="Google Shape;492;p65"/>
          <p:cNvSpPr txBox="1">
            <a:spLocks noGrp="1"/>
          </p:cNvSpPr>
          <p:nvPr>
            <p:ph type="body" idx="2"/>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3" name="Google Shape;493;p65"/>
          <p:cNvSpPr txBox="1">
            <a:spLocks noGrp="1"/>
          </p:cNvSpPr>
          <p:nvPr>
            <p:ph type="body" idx="3"/>
          </p:nvPr>
        </p:nvSpPr>
        <p:spPr>
          <a:xfrm>
            <a:off x="2627114" y="1130299"/>
            <a:ext cx="5940000" cy="1638000"/>
          </a:xfrm>
          <a:prstGeom prst="rect">
            <a:avLst/>
          </a:prstGeom>
          <a:solidFill>
            <a:schemeClr val="accent3"/>
          </a:solidFill>
          <a:ln>
            <a:noFill/>
          </a:ln>
        </p:spPr>
        <p:txBody>
          <a:bodyPr spcFirstLastPara="1" wrap="square" lIns="144000" tIns="108000" rIns="144000" bIns="108000" anchor="t" anchorCtr="0">
            <a:noAutofit/>
          </a:bodyPr>
          <a:lstStyle>
            <a:lvl1pPr marL="457200" lvl="0" indent="-228600" algn="l">
              <a:lnSpc>
                <a:spcPct val="114285"/>
              </a:lnSpc>
              <a:spcBef>
                <a:spcPts val="0"/>
              </a:spcBef>
              <a:spcAft>
                <a:spcPts val="0"/>
              </a:spcAft>
              <a:buClr>
                <a:schemeClr val="dk1"/>
              </a:buClr>
              <a:buSzPts val="1400"/>
              <a:buFont typeface="Calibri"/>
              <a:buNone/>
              <a:defRPr sz="1400"/>
            </a:lvl1pPr>
            <a:lvl2pPr marL="914400" lvl="1" indent="-317500" algn="l">
              <a:lnSpc>
                <a:spcPct val="114285"/>
              </a:lnSpc>
              <a:spcBef>
                <a:spcPts val="0"/>
              </a:spcBef>
              <a:spcAft>
                <a:spcPts val="0"/>
              </a:spcAft>
              <a:buClr>
                <a:schemeClr val="dk1"/>
              </a:buClr>
              <a:buSzPts val="1400"/>
              <a:buChar char="−"/>
              <a:defRPr sz="1400"/>
            </a:lvl2pPr>
            <a:lvl3pPr marL="1371600" lvl="2" indent="-317500" algn="l">
              <a:lnSpc>
                <a:spcPct val="114285"/>
              </a:lnSpc>
              <a:spcBef>
                <a:spcPts val="0"/>
              </a:spcBef>
              <a:spcAft>
                <a:spcPts val="0"/>
              </a:spcAft>
              <a:buClr>
                <a:schemeClr val="dk1"/>
              </a:buClr>
              <a:buSzPts val="1400"/>
              <a:buChar char="−"/>
              <a:defRPr sz="1400"/>
            </a:lvl3pPr>
            <a:lvl4pPr marL="1828800" lvl="3" indent="-317500" algn="l">
              <a:lnSpc>
                <a:spcPct val="114285"/>
              </a:lnSpc>
              <a:spcBef>
                <a:spcPts val="0"/>
              </a:spcBef>
              <a:spcAft>
                <a:spcPts val="0"/>
              </a:spcAft>
              <a:buClr>
                <a:schemeClr val="dk1"/>
              </a:buClr>
              <a:buSzPts val="1400"/>
              <a:buChar char="−"/>
              <a:defRPr sz="1400"/>
            </a:lvl4pPr>
            <a:lvl5pPr marL="2286000" lvl="4" indent="-317500" algn="l">
              <a:lnSpc>
                <a:spcPct val="114285"/>
              </a:lnSpc>
              <a:spcBef>
                <a:spcPts val="0"/>
              </a:spcBef>
              <a:spcAft>
                <a:spcPts val="0"/>
              </a:spcAft>
              <a:buClr>
                <a:schemeClr val="dk1"/>
              </a:buClr>
              <a:buSzPts val="140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4" name="Google Shape;494;p65"/>
          <p:cNvSpPr txBox="1">
            <a:spLocks noGrp="1"/>
          </p:cNvSpPr>
          <p:nvPr>
            <p:ph type="title"/>
          </p:nvPr>
        </p:nvSpPr>
        <p:spPr>
          <a:xfrm>
            <a:off x="560714" y="531099"/>
            <a:ext cx="8006400" cy="383301"/>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5" name="Google Shape;495;p65"/>
          <p:cNvSpPr>
            <a:spLocks noGrp="1"/>
          </p:cNvSpPr>
          <p:nvPr>
            <p:ph type="pic" idx="4"/>
          </p:nvPr>
        </p:nvSpPr>
        <p:spPr>
          <a:xfrm>
            <a:off x="575648" y="1130299"/>
            <a:ext cx="1872000" cy="163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6" name="Google Shape;496;p65"/>
          <p:cNvSpPr>
            <a:spLocks noGrp="1"/>
          </p:cNvSpPr>
          <p:nvPr>
            <p:ph type="pic" idx="5"/>
          </p:nvPr>
        </p:nvSpPr>
        <p:spPr>
          <a:xfrm>
            <a:off x="575648" y="2949875"/>
            <a:ext cx="1872000" cy="163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7" name="Google Shape;497;p6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Secondary 1">
    <p:spTree>
      <p:nvGrpSpPr>
        <p:cNvPr id="1" name=""/>
        <p:cNvGrpSpPr/>
        <p:nvPr/>
      </p:nvGrpSpPr>
      <p:grpSpPr>
        <a:xfrm>
          <a:off x="0" y="0"/>
          <a:ext cx="0" cy="0"/>
          <a:chOff x="0" y="0"/>
          <a:chExt cx="0" cy="0"/>
        </a:xfrm>
      </p:grpSpPr>
      <p:sp>
        <p:nvSpPr>
          <p:cNvPr id="173" name="Shape 173"/>
          <p:cNvSpPr/>
          <p:nvPr/>
        </p:nvSpPr>
        <p:spPr>
          <a:xfrm>
            <a:off x="-9145" y="4783668"/>
            <a:ext cx="9162290" cy="418096"/>
          </a:xfrm>
          <a:prstGeom prst="rect">
            <a:avLst/>
          </a:prstGeom>
          <a:solidFill>
            <a:srgbClr val="1A2634"/>
          </a:solidFill>
          <a:ln w="12700">
            <a:miter lim="400000"/>
          </a:ln>
        </p:spPr>
        <p:txBody>
          <a:bodyPr lIns="45719" rIns="45719" anchor="ctr"/>
          <a:lstStyle/>
          <a:p>
            <a:pPr marL="0" marR="0" lvl="0" indent="0" algn="ctr" defTabSz="685783"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Calibri"/>
              <a:ea typeface="+mn-ea"/>
              <a:cs typeface="+mn-cs"/>
            </a:endParaRPr>
          </a:p>
        </p:txBody>
      </p:sp>
      <p:sp>
        <p:nvSpPr>
          <p:cNvPr id="174" name="Shape 174"/>
          <p:cNvSpPr/>
          <p:nvPr/>
        </p:nvSpPr>
        <p:spPr>
          <a:xfrm>
            <a:off x="-9145" y="4777320"/>
            <a:ext cx="9162290" cy="27431"/>
          </a:xfrm>
          <a:prstGeom prst="rect">
            <a:avLst/>
          </a:prstGeom>
          <a:gradFill>
            <a:gsLst>
              <a:gs pos="15000">
                <a:srgbClr val="446FFF"/>
              </a:gs>
              <a:gs pos="75000">
                <a:srgbClr val="57C0FF"/>
              </a:gs>
            </a:gsLst>
          </a:gradFill>
          <a:ln w="12700">
            <a:miter lim="400000"/>
          </a:ln>
        </p:spPr>
        <p:txBody>
          <a:bodyPr lIns="45719" rIns="45719" anchor="ctr"/>
          <a:lstStyle/>
          <a:p>
            <a:pPr marL="0" marR="0" lvl="0" indent="0" algn="ctr" defTabSz="685783"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75" name="image3.png" descr="Ri_PrimaryH_RGB_Reverse.png"/>
          <p:cNvPicPr>
            <a:picLocks noChangeAspect="1"/>
          </p:cNvPicPr>
          <p:nvPr/>
        </p:nvPicPr>
        <p:blipFill>
          <a:blip r:embed="rId2"/>
          <a:stretch>
            <a:fillRect/>
          </a:stretch>
        </p:blipFill>
        <p:spPr>
          <a:xfrm>
            <a:off x="392645" y="4826000"/>
            <a:ext cx="900525" cy="294585"/>
          </a:xfrm>
          <a:prstGeom prst="rect">
            <a:avLst/>
          </a:prstGeom>
          <a:ln w="12700">
            <a:miter lim="400000"/>
          </a:ln>
        </p:spPr>
      </p:pic>
      <p:sp>
        <p:nvSpPr>
          <p:cNvPr id="176" name="Shape 176"/>
          <p:cNvSpPr/>
          <p:nvPr/>
        </p:nvSpPr>
        <p:spPr>
          <a:xfrm>
            <a:off x="1496484" y="4937850"/>
            <a:ext cx="4758269"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0" marR="0" lvl="0" indent="0" algn="l" defTabSz="685783" rtl="0" eaLnBrk="1" fontAlgn="auto" latinLnBrk="0" hangingPunct="1">
              <a:lnSpc>
                <a:spcPct val="100000"/>
              </a:lnSpc>
              <a:spcBef>
                <a:spcPts val="0"/>
              </a:spcBef>
              <a:spcAft>
                <a:spcPts val="0"/>
              </a:spcAft>
              <a:buClrTx/>
              <a:buSzTx/>
              <a:buFontTx/>
              <a:buNone/>
              <a:tabLst/>
              <a:defRPr sz="400" spc="20">
                <a:solidFill>
                  <a:srgbClr val="BFBFBF"/>
                </a:solidFill>
              </a:defRPr>
            </a:pPr>
            <a:r>
              <a:rPr kumimoji="0" sz="400" b="0" i="0" u="none" strike="noStrike" kern="1200" cap="none" spc="15" normalizeH="0" baseline="0" noProof="0">
                <a:ln>
                  <a:noFill/>
                </a:ln>
                <a:solidFill>
                  <a:srgbClr val="BFBFBF"/>
                </a:solidFill>
                <a:effectLst/>
                <a:uLnTx/>
                <a:uFillTx/>
                <a:latin typeface="Calibri"/>
                <a:ea typeface="+mn-ea"/>
                <a:cs typeface="+mn-cs"/>
              </a:rPr>
              <a:t>The presentation is confidential and contains proprietary information and intellectual property of Reputation Institute, which may not be reproduced or disclosed without</a:t>
            </a:r>
            <a:br>
              <a:rPr kumimoji="0" sz="400" b="0" i="0" u="none" strike="noStrike" kern="1200" cap="none" spc="15" normalizeH="0" baseline="0" noProof="0">
                <a:ln>
                  <a:noFill/>
                </a:ln>
                <a:solidFill>
                  <a:srgbClr val="BFBFBF"/>
                </a:solidFill>
                <a:effectLst/>
                <a:uLnTx/>
                <a:uFillTx/>
                <a:latin typeface="Calibri"/>
                <a:ea typeface="+mn-ea"/>
                <a:cs typeface="+mn-cs"/>
              </a:rPr>
            </a:br>
            <a:r>
              <a:rPr kumimoji="0" sz="400" b="0" i="0" u="none" strike="noStrike" kern="1200" cap="none" spc="15" normalizeH="0" baseline="0" noProof="0">
                <a:ln>
                  <a:noFill/>
                </a:ln>
                <a:solidFill>
                  <a:srgbClr val="BFBFBF"/>
                </a:solidFill>
                <a:effectLst/>
                <a:uLnTx/>
                <a:uFillTx/>
                <a:latin typeface="Calibri"/>
                <a:ea typeface="+mn-ea"/>
                <a:cs typeface="+mn-cs"/>
              </a:rPr>
              <a:t>the express written permission of Reputation Institute. RepTrak</a:t>
            </a:r>
            <a:r>
              <a:rPr kumimoji="0" sz="400" b="0" i="0" u="none" strike="noStrike" kern="1200" cap="none" spc="15" normalizeH="0" baseline="30000" noProof="0">
                <a:ln>
                  <a:noFill/>
                </a:ln>
                <a:solidFill>
                  <a:srgbClr val="BFBFBF"/>
                </a:solidFill>
                <a:effectLst/>
                <a:uLnTx/>
                <a:uFillTx/>
                <a:latin typeface="Calibri"/>
                <a:ea typeface="+mn-ea"/>
                <a:cs typeface="+mn-cs"/>
              </a:rPr>
              <a:t>®</a:t>
            </a:r>
            <a:r>
              <a:rPr kumimoji="0" sz="400" b="0" i="0" u="none" strike="noStrike" kern="1200" cap="none" spc="15" normalizeH="0" baseline="0" noProof="0">
                <a:ln>
                  <a:noFill/>
                </a:ln>
                <a:solidFill>
                  <a:srgbClr val="BFBFBF"/>
                </a:solidFill>
                <a:effectLst/>
                <a:uLnTx/>
                <a:uFillTx/>
                <a:latin typeface="Calibri"/>
                <a:ea typeface="+mn-ea"/>
                <a:cs typeface="+mn-cs"/>
              </a:rPr>
              <a:t>  i s registered trademark of Reputation Institute. © 2017 Reputation Institute, all rights reserved.</a:t>
            </a:r>
          </a:p>
        </p:txBody>
      </p:sp>
      <p:sp>
        <p:nvSpPr>
          <p:cNvPr id="177" name="Shape 177"/>
          <p:cNvSpPr>
            <a:spLocks noGrp="1"/>
          </p:cNvSpPr>
          <p:nvPr>
            <p:ph type="sldNum" sz="quarter" idx="2"/>
          </p:nvPr>
        </p:nvSpPr>
        <p:spPr>
          <a:xfrm>
            <a:off x="8743982" y="4937852"/>
            <a:ext cx="239999" cy="183929"/>
          </a:xfrm>
          <a:prstGeom prst="rect">
            <a:avLst/>
          </a:prstGeom>
        </p:spPr>
        <p:txBody>
          <a:bodyPr anchor="t"/>
          <a:lstStyle>
            <a:lvl1pPr>
              <a:defRPr sz="600">
                <a:solidFill>
                  <a:srgbClr val="FFFFFF"/>
                </a:solidFill>
              </a:defRPr>
            </a:lvl1pPr>
          </a:lstStyle>
          <a:p>
            <a:pPr defTabSz="685783">
              <a:defRPr/>
            </a:pPr>
            <a:fld id="{86CB4B4D-7CA3-9044-876B-883B54F8677D}" type="slidenum">
              <a:rPr lang="it-IT" smtClean="0"/>
              <a:pPr defTabSz="685783">
                <a:defRPr/>
              </a:pPr>
              <a:t>‹#›</a:t>
            </a:fld>
            <a:endParaRPr lang="it-IT"/>
          </a:p>
        </p:txBody>
      </p:sp>
    </p:spTree>
    <p:extLst>
      <p:ext uri="{BB962C8B-B14F-4D97-AF65-F5344CB8AC3E}">
        <p14:creationId xmlns:p14="http://schemas.microsoft.com/office/powerpoint/2010/main" val="304836793"/>
      </p:ext>
    </p:extLst>
  </p:cSld>
  <p:clrMapOvr>
    <a:masterClrMapping/>
  </p:clrMapOvr>
  <p:transition xmlns:p14="http://schemas.microsoft.com/office/powerpoint/2010/mai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540" y="116876"/>
            <a:ext cx="8229600" cy="469408"/>
          </a:xfrm>
        </p:spPr>
        <p:txBody>
          <a:bodyPr anchor="t"/>
          <a:lstStyle>
            <a:lvl1pPr>
              <a:defRPr lang="en-US" sz="2600" kern="0" baseline="0">
                <a:solidFill>
                  <a:srgbClr val="4E98FF"/>
                </a:solidFill>
                <a:latin typeface="Georgia"/>
                <a:cs typeface="Georgia"/>
              </a:defRPr>
            </a:lvl1pPr>
          </a:lstStyle>
          <a:p>
            <a:pPr lvl="0"/>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4026" y="723900"/>
            <a:ext cx="8359330" cy="0"/>
          </a:xfrm>
          <a:prstGeom prst="line">
            <a:avLst/>
          </a:prstGeom>
          <a:ln w="12700" cmpd="sng">
            <a:gradFill flip="none" rotWithShape="1">
              <a:gsLst>
                <a:gs pos="15000">
                  <a:schemeClr val="tx2"/>
                </a:gs>
                <a:gs pos="75000">
                  <a:schemeClr val="bg2"/>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3"/>
          <p:cNvSpPr>
            <a:spLocks noGrp="1"/>
          </p:cNvSpPr>
          <p:nvPr>
            <p:ph type="sldNum" sz="quarter" idx="4"/>
          </p:nvPr>
        </p:nvSpPr>
        <p:spPr>
          <a:xfrm>
            <a:off x="6935430" y="4952228"/>
            <a:ext cx="2133600" cy="152739"/>
          </a:xfrm>
          <a:prstGeom prst="rect">
            <a:avLst/>
          </a:prstGeom>
        </p:spPr>
        <p:txBody>
          <a:bodyPr anchor="t"/>
          <a:lstStyle>
            <a:lvl1pPr>
              <a:defRPr lang="en-US" sz="600" smtClean="0">
                <a:solidFill>
                  <a:srgbClr val="FFFFFF"/>
                </a:solidFill>
              </a:defRPr>
            </a:lvl1pPr>
          </a:lstStyle>
          <a:p>
            <a:pPr algn="r"/>
            <a:fld id="{7D893BED-480A-514C-B645-FE7BD3A72D4E}" type="slidenum">
              <a:rPr lang="uk-UA" smtClean="0"/>
              <a:pPr algn="r"/>
              <a:t>‹#›</a:t>
            </a:fld>
            <a:endParaRPr lang="uk-UA"/>
          </a:p>
        </p:txBody>
      </p:sp>
    </p:spTree>
    <p:extLst>
      <p:ext uri="{BB962C8B-B14F-4D97-AF65-F5344CB8AC3E}">
        <p14:creationId xmlns:p14="http://schemas.microsoft.com/office/powerpoint/2010/main" val="3153154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ubchapter marker with image">
  <p:cSld name="Subchapter marker with image">
    <p:spTree>
      <p:nvGrpSpPr>
        <p:cNvPr id="1" name="Shape 66"/>
        <p:cNvGrpSpPr/>
        <p:nvPr/>
      </p:nvGrpSpPr>
      <p:grpSpPr>
        <a:xfrm>
          <a:off x="0" y="0"/>
          <a:ext cx="0" cy="0"/>
          <a:chOff x="0" y="0"/>
          <a:chExt cx="0" cy="0"/>
        </a:xfrm>
      </p:grpSpPr>
      <p:sp>
        <p:nvSpPr>
          <p:cNvPr id="67" name="Google Shape;67;p21"/>
          <p:cNvSpPr>
            <a:spLocks noGrp="1"/>
          </p:cNvSpPr>
          <p:nvPr>
            <p:ph type="pic" idx="2"/>
          </p:nvPr>
        </p:nvSpPr>
        <p:spPr>
          <a:xfrm>
            <a:off x="0" y="0"/>
            <a:ext cx="9144000" cy="51435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title"/>
          </p:nvPr>
        </p:nvSpPr>
        <p:spPr>
          <a:xfrm>
            <a:off x="574675" y="4291726"/>
            <a:ext cx="7993063" cy="447352"/>
          </a:xfrm>
          <a:prstGeom prst="rect">
            <a:avLst/>
          </a:prstGeom>
          <a:noFill/>
          <a:ln>
            <a:noFill/>
          </a:ln>
        </p:spPr>
        <p:txBody>
          <a:bodyPr spcFirstLastPara="1" wrap="square" lIns="0" tIns="0" rIns="0" bIns="0" anchor="t" anchorCtr="0">
            <a:noAutofit/>
          </a:bodyPr>
          <a:lstStyle>
            <a:lvl1pPr lvl="0" algn="r">
              <a:lnSpc>
                <a:spcPct val="65957"/>
              </a:lnSpc>
              <a:spcBef>
                <a:spcPts val="0"/>
              </a:spcBef>
              <a:spcAft>
                <a:spcPts val="0"/>
              </a:spcAft>
              <a:buClr>
                <a:schemeClr val="dk1"/>
              </a:buClr>
              <a:buSzPts val="4700"/>
              <a:buFont typeface="Calibri"/>
              <a:buNone/>
              <a:defRPr sz="47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1"/>
          <p:cNvSpPr txBox="1">
            <a:spLocks noGrp="1"/>
          </p:cNvSpPr>
          <p:nvPr>
            <p:ph type="body" idx="1"/>
          </p:nvPr>
        </p:nvSpPr>
        <p:spPr>
          <a:xfrm>
            <a:off x="574675" y="3789145"/>
            <a:ext cx="7993063" cy="366781"/>
          </a:xfrm>
          <a:prstGeom prst="rect">
            <a:avLst/>
          </a:prstGeom>
          <a:noFill/>
          <a:ln>
            <a:noFill/>
          </a:ln>
        </p:spPr>
        <p:txBody>
          <a:bodyPr spcFirstLastPara="1" wrap="square" lIns="0" tIns="0" rIns="0" bIns="0" anchor="t" anchorCtr="0">
            <a:noAutofit/>
          </a:bodyPr>
          <a:lstStyle>
            <a:lvl1pPr marL="457200" lvl="0" indent="-228600" algn="r">
              <a:lnSpc>
                <a:spcPct val="93750"/>
              </a:lnSpc>
              <a:spcBef>
                <a:spcPts val="0"/>
              </a:spcBef>
              <a:spcAft>
                <a:spcPts val="0"/>
              </a:spcAft>
              <a:buClr>
                <a:schemeClr val="dk1"/>
              </a:buClr>
              <a:buSzPts val="2400"/>
              <a:buFont typeface="Calibri"/>
              <a:buNone/>
              <a:defRPr sz="2400" b="0">
                <a:solidFill>
                  <a:schemeClr val="dk1"/>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7505" y="4821130"/>
            <a:ext cx="7164796" cy="233683"/>
          </a:xfrm>
          <a:prstGeom prst="rect">
            <a:avLst/>
          </a:prstGeom>
        </p:spPr>
        <p:txBody>
          <a:bodyPr/>
          <a:lstStyle/>
          <a:p>
            <a:endParaRPr lang="en-US"/>
          </a:p>
        </p:txBody>
      </p:sp>
      <p:sp>
        <p:nvSpPr>
          <p:cNvPr id="9" name="Text Placeholder 2"/>
          <p:cNvSpPr>
            <a:spLocks noGrp="1"/>
          </p:cNvSpPr>
          <p:nvPr>
            <p:ph type="body" sz="quarter" idx="15"/>
          </p:nvPr>
        </p:nvSpPr>
        <p:spPr>
          <a:xfrm>
            <a:off x="107504" y="1017900"/>
            <a:ext cx="8906400" cy="3674700"/>
          </a:xfrm>
          <a:prstGeom prst="rect">
            <a:avLst/>
          </a:prstGeom>
        </p:spPr>
        <p:txBody>
          <a:bodyPr>
            <a:noAutofit/>
          </a:bodyPr>
          <a:lstStyle>
            <a:lvl1pPr marL="342892" indent="-342892">
              <a:lnSpc>
                <a:spcPct val="100000"/>
              </a:lnSpc>
              <a:buFont typeface="Arial" panose="020B0604020202020204" pitchFamily="34" charset="0"/>
              <a:buChar char="•"/>
              <a:defRPr sz="1500">
                <a:solidFill>
                  <a:schemeClr val="tx1"/>
                </a:solidFill>
              </a:defRPr>
            </a:lvl1pPr>
            <a:lvl2pPr marL="557199" indent="-214308">
              <a:lnSpc>
                <a:spcPct val="100000"/>
              </a:lnSpc>
              <a:buFont typeface="Arial" panose="020B0604020202020204" pitchFamily="34" charset="0"/>
              <a:buChar char="–"/>
              <a:defRPr sz="1350">
                <a:solidFill>
                  <a:schemeClr val="tx1"/>
                </a:solidFill>
              </a:defRPr>
            </a:lvl2pPr>
            <a:lvl3pPr marL="857228" indent="-171446">
              <a:lnSpc>
                <a:spcPct val="100000"/>
              </a:lnSpc>
              <a:buFont typeface="Arial" panose="020B0604020202020204" pitchFamily="34" charset="0"/>
              <a:buChar char="–"/>
              <a:defRPr sz="1200">
                <a:solidFill>
                  <a:schemeClr val="tx1"/>
                </a:solidFill>
              </a:defRPr>
            </a:lvl3pPr>
            <a:lvl4pPr marL="1200120" indent="-171446">
              <a:lnSpc>
                <a:spcPct val="100000"/>
              </a:lnSpc>
              <a:buFont typeface="Arial" panose="020B0604020202020204" pitchFamily="34" charset="0"/>
              <a:buChar char="–"/>
              <a:defRPr sz="1050">
                <a:solidFill>
                  <a:schemeClr val="tx1"/>
                </a:solidFill>
              </a:defRPr>
            </a:lvl4pPr>
            <a:lvl5pPr marL="1543012" indent="-171446">
              <a:lnSpc>
                <a:spcPct val="100000"/>
              </a:lnSpc>
              <a:buFont typeface="Arial" panose="020B0604020202020204" pitchFamily="34" charset="0"/>
              <a:buChar char="–"/>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6"/>
          </p:nvPr>
        </p:nvSpPr>
        <p:spPr>
          <a:xfrm>
            <a:off x="8639931" y="4832701"/>
            <a:ext cx="370384" cy="222111"/>
          </a:xfrm>
          <a:prstGeom prst="rect">
            <a:avLst/>
          </a:prstGeom>
        </p:spPr>
        <p:txBody>
          <a:bodyPr/>
          <a:lstStyle/>
          <a:p>
            <a:fld id="{D84F186A-5F26-423D-9774-9A7E143ADE02}" type="slidenum">
              <a:rPr lang="en-US" smtClean="0"/>
              <a:pPr/>
              <a:t>‹#›</a:t>
            </a:fld>
            <a:endParaRPr lang="en-US"/>
          </a:p>
        </p:txBody>
      </p:sp>
      <p:sp>
        <p:nvSpPr>
          <p:cNvPr id="7" name="Title 1"/>
          <p:cNvSpPr>
            <a:spLocks noGrp="1"/>
          </p:cNvSpPr>
          <p:nvPr>
            <p:ph type="title" hasCustomPrompt="1"/>
          </p:nvPr>
        </p:nvSpPr>
        <p:spPr>
          <a:xfrm>
            <a:off x="107504" y="302921"/>
            <a:ext cx="8906400" cy="346249"/>
          </a:xfrm>
          <a:prstGeom prst="rect">
            <a:avLst/>
          </a:prstGeom>
        </p:spPr>
        <p:txBody>
          <a:bodyPr anchor="ctr"/>
          <a:lstStyle>
            <a:lvl1pPr>
              <a:defRPr sz="1800"/>
            </a:lvl1pPr>
          </a:lstStyle>
          <a:p>
            <a:r>
              <a:rPr lang="en-US"/>
              <a:t>Click to edit title</a:t>
            </a:r>
            <a:endParaRPr lang="da-DK"/>
          </a:p>
        </p:txBody>
      </p:sp>
      <p:sp>
        <p:nvSpPr>
          <p:cNvPr id="8" name="Text Placeholder 7"/>
          <p:cNvSpPr>
            <a:spLocks noGrp="1"/>
          </p:cNvSpPr>
          <p:nvPr>
            <p:ph type="body" sz="quarter" idx="14" hasCustomPrompt="1"/>
          </p:nvPr>
        </p:nvSpPr>
        <p:spPr>
          <a:xfrm>
            <a:off x="107504" y="657295"/>
            <a:ext cx="8906400" cy="301101"/>
          </a:xfrm>
          <a:prstGeom prst="rect">
            <a:avLst/>
          </a:prstGeom>
        </p:spPr>
        <p:txBody>
          <a:bodyPr anchor="ctr">
            <a:noAutofit/>
          </a:bodyPr>
          <a:lstStyle>
            <a:lvl1pPr marL="0" indent="0">
              <a:buFont typeface="Wingdings" panose="05000000000000000000" pitchFamily="2" charset="2"/>
              <a:buNone/>
              <a:defRPr sz="1350" baseline="0">
                <a:solidFill>
                  <a:srgbClr val="595959"/>
                </a:solidFill>
              </a:defRPr>
            </a:lvl1pPr>
          </a:lstStyle>
          <a:p>
            <a:pPr lvl="0"/>
            <a:r>
              <a:rPr lang="en-US"/>
              <a:t>Click to edit subtitle</a:t>
            </a:r>
          </a:p>
        </p:txBody>
      </p:sp>
    </p:spTree>
    <p:extLst>
      <p:ext uri="{BB962C8B-B14F-4D97-AF65-F5344CB8AC3E}">
        <p14:creationId xmlns:p14="http://schemas.microsoft.com/office/powerpoint/2010/main" val="788150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Quote with image">
  <p:cSld name="Quote with image">
    <p:spTree>
      <p:nvGrpSpPr>
        <p:cNvPr id="1" name="Shape 75"/>
        <p:cNvGrpSpPr/>
        <p:nvPr/>
      </p:nvGrpSpPr>
      <p:grpSpPr>
        <a:xfrm>
          <a:off x="0" y="0"/>
          <a:ext cx="0" cy="0"/>
          <a:chOff x="0" y="0"/>
          <a:chExt cx="0" cy="0"/>
        </a:xfrm>
      </p:grpSpPr>
      <p:sp>
        <p:nvSpPr>
          <p:cNvPr id="76" name="Google Shape;76;p23"/>
          <p:cNvSpPr>
            <a:spLocks noGrp="1"/>
          </p:cNvSpPr>
          <p:nvPr>
            <p:ph type="pic" idx="2"/>
          </p:nvPr>
        </p:nvSpPr>
        <p:spPr>
          <a:xfrm>
            <a:off x="0" y="0"/>
            <a:ext cx="9144000" cy="51435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23"/>
          <p:cNvSpPr txBox="1">
            <a:spLocks noGrp="1"/>
          </p:cNvSpPr>
          <p:nvPr>
            <p:ph type="title"/>
          </p:nvPr>
        </p:nvSpPr>
        <p:spPr>
          <a:xfrm>
            <a:off x="574936" y="521560"/>
            <a:ext cx="7993064" cy="409856"/>
          </a:xfrm>
          <a:prstGeom prst="rect">
            <a:avLst/>
          </a:prstGeom>
          <a:noFill/>
          <a:ln>
            <a:noFill/>
          </a:ln>
        </p:spPr>
        <p:txBody>
          <a:bodyPr spcFirstLastPara="1" wrap="square" lIns="0" tIns="0" rIns="0" bIns="0" anchor="t" anchorCtr="0">
            <a:spAutoFit/>
          </a:bodyPr>
          <a:lstStyle>
            <a:lvl1pPr lvl="0" algn="r">
              <a:lnSpc>
                <a:spcPct val="93939"/>
              </a:lnSpc>
              <a:spcBef>
                <a:spcPts val="0"/>
              </a:spcBef>
              <a:spcAft>
                <a:spcPts val="0"/>
              </a:spcAft>
              <a:buClr>
                <a:schemeClr val="dk1"/>
              </a:buClr>
              <a:buSzPts val="3300"/>
              <a:buFont typeface="Calibri"/>
              <a:buNone/>
              <a:defRPr sz="33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3"/>
          <p:cNvSpPr txBox="1">
            <a:spLocks noGrp="1"/>
          </p:cNvSpPr>
          <p:nvPr>
            <p:ph type="body" idx="1"/>
          </p:nvPr>
        </p:nvSpPr>
        <p:spPr>
          <a:xfrm>
            <a:off x="576000" y="919105"/>
            <a:ext cx="7992000" cy="349480"/>
          </a:xfrm>
          <a:prstGeom prst="rect">
            <a:avLst/>
          </a:prstGeom>
          <a:noFill/>
          <a:ln>
            <a:noFill/>
          </a:ln>
        </p:spPr>
        <p:txBody>
          <a:bodyPr spcFirstLastPara="1" wrap="square" lIns="0" tIns="54000" rIns="0" bIns="0" anchor="t" anchorCtr="0">
            <a:spAutoFit/>
          </a:bodyPr>
          <a:lstStyle>
            <a:lvl1pPr marL="457200" marR="0" lvl="0" indent="-228600" algn="r">
              <a:lnSpc>
                <a:spcPct val="125000"/>
              </a:lnSpc>
              <a:spcBef>
                <a:spcPts val="0"/>
              </a:spcBef>
              <a:spcAft>
                <a:spcPts val="0"/>
              </a:spcAft>
              <a:buClr>
                <a:schemeClr val="dk1"/>
              </a:buClr>
              <a:buSzPts val="1800"/>
              <a:buFont typeface="Calibri"/>
              <a:buNone/>
              <a:defRPr sz="1800" b="0">
                <a:solidFill>
                  <a:schemeClr val="dk1"/>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Quote inverse">
  <p:cSld name="Quote inverse">
    <p:bg>
      <p:bgPr>
        <a:solidFill>
          <a:schemeClr val="dk2"/>
        </a:solidFill>
        <a:effectLst/>
      </p:bgPr>
    </p:bg>
    <p:spTree>
      <p:nvGrpSpPr>
        <p:cNvPr id="1" name="Shape 80"/>
        <p:cNvGrpSpPr/>
        <p:nvPr/>
      </p:nvGrpSpPr>
      <p:grpSpPr>
        <a:xfrm>
          <a:off x="0" y="0"/>
          <a:ext cx="0" cy="0"/>
          <a:chOff x="0" y="0"/>
          <a:chExt cx="0" cy="0"/>
        </a:xfrm>
      </p:grpSpPr>
      <p:sp>
        <p:nvSpPr>
          <p:cNvPr id="81" name="Google Shape;81;p24"/>
          <p:cNvSpPr txBox="1">
            <a:spLocks noGrp="1"/>
          </p:cNvSpPr>
          <p:nvPr>
            <p:ph type="title"/>
          </p:nvPr>
        </p:nvSpPr>
        <p:spPr>
          <a:xfrm>
            <a:off x="574936" y="521560"/>
            <a:ext cx="7993064" cy="409856"/>
          </a:xfrm>
          <a:prstGeom prst="rect">
            <a:avLst/>
          </a:prstGeom>
          <a:noFill/>
          <a:ln>
            <a:noFill/>
          </a:ln>
        </p:spPr>
        <p:txBody>
          <a:bodyPr spcFirstLastPara="1" wrap="square" lIns="0" tIns="0" rIns="0" bIns="0" anchor="t" anchorCtr="0">
            <a:spAutoFit/>
          </a:bodyPr>
          <a:lstStyle>
            <a:lvl1pPr lvl="0" algn="r">
              <a:lnSpc>
                <a:spcPct val="93939"/>
              </a:lnSpc>
              <a:spcBef>
                <a:spcPts val="0"/>
              </a:spcBef>
              <a:spcAft>
                <a:spcPts val="0"/>
              </a:spcAft>
              <a:buClr>
                <a:schemeClr val="lt1"/>
              </a:buClr>
              <a:buSzPts val="3300"/>
              <a:buFont typeface="Calibri"/>
              <a:buNone/>
              <a:defRPr sz="33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4"/>
          <p:cNvSpPr txBox="1">
            <a:spLocks noGrp="1"/>
          </p:cNvSpPr>
          <p:nvPr>
            <p:ph type="body" idx="1"/>
          </p:nvPr>
        </p:nvSpPr>
        <p:spPr>
          <a:xfrm>
            <a:off x="576000" y="919105"/>
            <a:ext cx="7992000" cy="349480"/>
          </a:xfrm>
          <a:prstGeom prst="rect">
            <a:avLst/>
          </a:prstGeom>
          <a:noFill/>
          <a:ln>
            <a:noFill/>
          </a:ln>
        </p:spPr>
        <p:txBody>
          <a:bodyPr spcFirstLastPara="1" wrap="square" lIns="0" tIns="54000" rIns="0" bIns="0" anchor="t" anchorCtr="0">
            <a:spAutoFit/>
          </a:bodyPr>
          <a:lstStyle>
            <a:lvl1pPr marL="457200" marR="0" lvl="0" indent="-228600" algn="r">
              <a:lnSpc>
                <a:spcPct val="125000"/>
              </a:lnSpc>
              <a:spcBef>
                <a:spcPts val="0"/>
              </a:spcBef>
              <a:spcAft>
                <a:spcPts val="0"/>
              </a:spcAft>
              <a:buClr>
                <a:schemeClr val="lt1"/>
              </a:buClr>
              <a:buSzPts val="1800"/>
              <a:buFont typeface="Calibri"/>
              <a:buNone/>
              <a:defRPr sz="1800" b="0">
                <a:solidFill>
                  <a:schemeClr val="lt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3" name="Google Shape;83;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ngle-column text inverse">
  <p:cSld name="Single-column text inverse">
    <p:bg>
      <p:bgPr>
        <a:solidFill>
          <a:schemeClr val="dk2"/>
        </a:solidFill>
        <a:effectLst/>
      </p:bgPr>
    </p:bg>
    <p:spTree>
      <p:nvGrpSpPr>
        <p:cNvPr id="1" name="Shape 84"/>
        <p:cNvGrpSpPr/>
        <p:nvPr/>
      </p:nvGrpSpPr>
      <p:grpSpPr>
        <a:xfrm>
          <a:off x="0" y="0"/>
          <a:ext cx="0" cy="0"/>
          <a:chOff x="0" y="0"/>
          <a:chExt cx="0" cy="0"/>
        </a:xfrm>
      </p:grpSpPr>
      <p:sp>
        <p:nvSpPr>
          <p:cNvPr id="85" name="Google Shape;85;p25"/>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5"/>
          <p:cNvSpPr txBox="1">
            <a:spLocks noGrp="1"/>
          </p:cNvSpPr>
          <p:nvPr>
            <p:ph type="body" idx="1"/>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7" name="Google Shape;87;p25"/>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5"/>
          <p:cNvSpPr txBox="1">
            <a:spLocks noGrp="1"/>
          </p:cNvSpPr>
          <p:nvPr>
            <p:ph type="body" idx="2"/>
          </p:nvPr>
        </p:nvSpPr>
        <p:spPr>
          <a:xfrm>
            <a:off x="574675" y="1548000"/>
            <a:ext cx="7992000" cy="30312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lt1"/>
              </a:buClr>
              <a:buSzPts val="1800"/>
              <a:buFont typeface="Calibri"/>
              <a:buNone/>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9" name="Google Shape;89;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inverse">
  <p:cSld name="Comparison inverse">
    <p:bg>
      <p:bgPr>
        <a:solidFill>
          <a:schemeClr val="dk2"/>
        </a:solidFill>
        <a:effectLst/>
      </p:bgPr>
    </p:bg>
    <p:spTree>
      <p:nvGrpSpPr>
        <p:cNvPr id="1" name="Shape 90"/>
        <p:cNvGrpSpPr/>
        <p:nvPr/>
      </p:nvGrpSpPr>
      <p:grpSpPr>
        <a:xfrm>
          <a:off x="0" y="0"/>
          <a:ext cx="0" cy="0"/>
          <a:chOff x="0" y="0"/>
          <a:chExt cx="0" cy="0"/>
        </a:xfrm>
      </p:grpSpPr>
      <p:sp>
        <p:nvSpPr>
          <p:cNvPr id="91" name="Google Shape;91;p26"/>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6"/>
          <p:cNvSpPr txBox="1">
            <a:spLocks noGrp="1"/>
          </p:cNvSpPr>
          <p:nvPr>
            <p:ph type="body" idx="1"/>
          </p:nvPr>
        </p:nvSpPr>
        <p:spPr>
          <a:xfrm>
            <a:off x="574674" y="1549286"/>
            <a:ext cx="3924301" cy="30312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lt1"/>
              </a:buClr>
              <a:buSzPts val="1800"/>
              <a:buFont typeface="Calibri"/>
              <a:buNone/>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93" name="Google Shape;93;p26"/>
          <p:cNvSpPr txBox="1">
            <a:spLocks noGrp="1"/>
          </p:cNvSpPr>
          <p:nvPr>
            <p:ph type="body" idx="2"/>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94" name="Google Shape;94;p26"/>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6"/>
          <p:cNvSpPr txBox="1">
            <a:spLocks noGrp="1"/>
          </p:cNvSpPr>
          <p:nvPr>
            <p:ph type="body" idx="3"/>
          </p:nvPr>
        </p:nvSpPr>
        <p:spPr>
          <a:xfrm>
            <a:off x="4642373" y="1549286"/>
            <a:ext cx="3924301" cy="30312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lt1"/>
              </a:buClr>
              <a:buSzPts val="1800"/>
              <a:buFont typeface="Calibri"/>
              <a:buNone/>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96" name="Google Shape;96;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50" Type="http://schemas.openxmlformats.org/officeDocument/2006/relationships/slideLayout" Target="../slideLayouts/slideLayout50.xml"/><Relationship Id="rId5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570552" y="531099"/>
            <a:ext cx="7992000" cy="816516"/>
          </a:xfrm>
          <a:prstGeom prst="rect">
            <a:avLst/>
          </a:prstGeom>
          <a:noFill/>
          <a:ln>
            <a:noFill/>
          </a:ln>
        </p:spPr>
        <p:txBody>
          <a:bodyPr spcFirstLastPara="1" wrap="square" lIns="0" tIns="0" rIns="0" bIns="0" anchor="t" anchorCtr="0">
            <a:noAutofit/>
          </a:bodyPr>
          <a:lstStyle>
            <a:lvl1pPr marR="0" lvl="0" algn="l" rtl="0">
              <a:lnSpc>
                <a:spcPct val="96875"/>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body" idx="1"/>
          </p:nvPr>
        </p:nvSpPr>
        <p:spPr>
          <a:xfrm>
            <a:off x="574675" y="1549220"/>
            <a:ext cx="7993063" cy="3030717"/>
          </a:xfrm>
          <a:prstGeom prst="rect">
            <a:avLst/>
          </a:prstGeom>
          <a:noFill/>
          <a:ln>
            <a:noFill/>
          </a:ln>
        </p:spPr>
        <p:txBody>
          <a:bodyPr spcFirstLastPara="1" wrap="square" lIns="0" tIns="0" rIns="0" bIns="0" anchor="t" anchorCtr="0">
            <a:noAutofit/>
          </a:bodyPr>
          <a:lstStyle>
            <a:lvl1pPr marL="457200" marR="0" lvl="0" indent="-22860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914400" marR="0" lvl="1"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p:nvPr userDrawn="1"/>
        </p:nvSpPr>
        <p:spPr>
          <a:xfrm>
            <a:off x="6767738" y="4775080"/>
            <a:ext cx="1800000" cy="107722"/>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de-CH" sz="700" b="0" i="0" u="none" strike="noStrike" cap="none">
                <a:solidFill>
                  <a:schemeClr val="dk1"/>
                </a:solidFill>
                <a:latin typeface="Calibri"/>
                <a:ea typeface="Calibri"/>
                <a:cs typeface="Calibri"/>
                <a:sym typeface="Calibri"/>
              </a:rPr>
              <a:t>Komitee PRO Jagdgesetz</a:t>
            </a:r>
            <a:endParaRPr sz="700" b="0" i="0" u="none" strike="noStrike" cap="none">
              <a:solidFill>
                <a:schemeClr val="dk1"/>
              </a:solidFill>
              <a:latin typeface="Calibri"/>
              <a:ea typeface="Calibri"/>
              <a:cs typeface="Calibri"/>
              <a:sym typeface="Calibri"/>
            </a:endParaRPr>
          </a:p>
        </p:txBody>
      </p:sp>
      <p:sp>
        <p:nvSpPr>
          <p:cNvPr id="14" name="Google Shape;14;p1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Calibri"/>
                <a:ea typeface="Calibri"/>
                <a:cs typeface="Calibri"/>
                <a:sym typeface="Calibri"/>
              </a:defRPr>
            </a:lvl1pPr>
            <a:lvl2pPr lvl="1" algn="r">
              <a:buNone/>
              <a:defRPr sz="1300">
                <a:solidFill>
                  <a:schemeClr val="dk1"/>
                </a:solidFill>
                <a:latin typeface="Calibri"/>
                <a:ea typeface="Calibri"/>
                <a:cs typeface="Calibri"/>
                <a:sym typeface="Calibri"/>
              </a:defRPr>
            </a:lvl2pPr>
            <a:lvl3pPr lvl="2" algn="r">
              <a:buNone/>
              <a:defRPr sz="1300">
                <a:solidFill>
                  <a:schemeClr val="dk1"/>
                </a:solidFill>
                <a:latin typeface="Calibri"/>
                <a:ea typeface="Calibri"/>
                <a:cs typeface="Calibri"/>
                <a:sym typeface="Calibri"/>
              </a:defRPr>
            </a:lvl3pPr>
            <a:lvl4pPr lvl="3" algn="r">
              <a:buNone/>
              <a:defRPr sz="1300">
                <a:solidFill>
                  <a:schemeClr val="dk1"/>
                </a:solidFill>
                <a:latin typeface="Calibri"/>
                <a:ea typeface="Calibri"/>
                <a:cs typeface="Calibri"/>
                <a:sym typeface="Calibri"/>
              </a:defRPr>
            </a:lvl4pPr>
            <a:lvl5pPr lvl="4" algn="r">
              <a:buNone/>
              <a:defRPr sz="1300">
                <a:solidFill>
                  <a:schemeClr val="dk1"/>
                </a:solidFill>
                <a:latin typeface="Calibri"/>
                <a:ea typeface="Calibri"/>
                <a:cs typeface="Calibri"/>
                <a:sym typeface="Calibri"/>
              </a:defRPr>
            </a:lvl5pPr>
            <a:lvl6pPr lvl="5" algn="r">
              <a:buNone/>
              <a:defRPr sz="1300">
                <a:solidFill>
                  <a:schemeClr val="dk1"/>
                </a:solidFill>
                <a:latin typeface="Calibri"/>
                <a:ea typeface="Calibri"/>
                <a:cs typeface="Calibri"/>
                <a:sym typeface="Calibri"/>
              </a:defRPr>
            </a:lvl6pPr>
            <a:lvl7pPr lvl="6" algn="r">
              <a:buNone/>
              <a:defRPr sz="1300">
                <a:solidFill>
                  <a:schemeClr val="dk1"/>
                </a:solidFill>
                <a:latin typeface="Calibri"/>
                <a:ea typeface="Calibri"/>
                <a:cs typeface="Calibri"/>
                <a:sym typeface="Calibri"/>
              </a:defRPr>
            </a:lvl7pPr>
            <a:lvl8pPr lvl="7" algn="r">
              <a:buNone/>
              <a:defRPr sz="1300">
                <a:solidFill>
                  <a:schemeClr val="dk1"/>
                </a:solidFill>
                <a:latin typeface="Calibri"/>
                <a:ea typeface="Calibri"/>
                <a:cs typeface="Calibri"/>
                <a:sym typeface="Calibri"/>
              </a:defRPr>
            </a:lvl8pPr>
            <a:lvl9pPr lvl="8" algn="r">
              <a:buNone/>
              <a:defRPr sz="13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CH"/>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 id="2147483658" r:id="rId7"/>
    <p:sldLayoutId id="2147483659" r:id="rId8"/>
    <p:sldLayoutId id="2147483660"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 id="2147483689"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72" r:id="rId48"/>
    <p:sldLayoutId id="2147483773" r:id="rId49"/>
    <p:sldLayoutId id="2147483774" r:id="rId5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jpeg"/><Relationship Id="rId13" Type="http://schemas.openxmlformats.org/officeDocument/2006/relationships/image" Target="../media/image14.png"/><Relationship Id="rId14" Type="http://schemas.openxmlformats.org/officeDocument/2006/relationships/image" Target="../media/image18.svg"/><Relationship Id="rId15" Type="http://schemas.openxmlformats.org/officeDocument/2006/relationships/image" Target="../media/image15.png"/><Relationship Id="rId16" Type="http://schemas.openxmlformats.org/officeDocument/2006/relationships/image" Target="../media/image16.jpeg"/><Relationship Id="rId17"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svg"/><Relationship Id="rId4" Type="http://schemas.openxmlformats.org/officeDocument/2006/relationships/image" Target="../media/image7.png"/><Relationship Id="rId5" Type="http://schemas.openxmlformats.org/officeDocument/2006/relationships/image" Target="../media/image9.svg"/><Relationship Id="rId6" Type="http://schemas.openxmlformats.org/officeDocument/2006/relationships/image" Target="../media/image8.png"/><Relationship Id="rId7" Type="http://schemas.openxmlformats.org/officeDocument/2006/relationships/image" Target="../media/image11.svg"/><Relationship Id="rId8" Type="http://schemas.openxmlformats.org/officeDocument/2006/relationships/image" Target="../media/image9.png"/><Relationship Id="rId9" Type="http://schemas.openxmlformats.org/officeDocument/2006/relationships/image" Target="../media/image10.jpeg"/><Relationship Id="rId10"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Baum, Schild enthält.&#10;&#10;Automatisch generierte Beschreibung">
            <a:extLst>
              <a:ext uri="{FF2B5EF4-FFF2-40B4-BE49-F238E27FC236}">
                <a16:creationId xmlns:a16="http://schemas.microsoft.com/office/drawing/2014/main" xmlns="" id="{BB4F765A-0173-4ECD-A4EE-F0E320A1474F}"/>
              </a:ext>
            </a:extLst>
          </p:cNvPr>
          <p:cNvPicPr>
            <a:picLocks noChangeAspect="1"/>
          </p:cNvPicPr>
          <p:nvPr/>
        </p:nvPicPr>
        <p:blipFill rotWithShape="1">
          <a:blip r:embed="rId2"/>
          <a:srcRect l="1261" r="5850"/>
          <a:stretch/>
        </p:blipFill>
        <p:spPr>
          <a:xfrm>
            <a:off x="20" y="10"/>
            <a:ext cx="9143980" cy="5143490"/>
          </a:xfrm>
          <a:prstGeom prst="rect">
            <a:avLst/>
          </a:prstGeom>
          <a:noFill/>
          <a:ln>
            <a:noFill/>
          </a:ln>
        </p:spPr>
      </p:pic>
    </p:spTree>
    <p:extLst>
      <p:ext uri="{BB962C8B-B14F-4D97-AF65-F5344CB8AC3E}">
        <p14:creationId xmlns:p14="http://schemas.microsoft.com/office/powerpoint/2010/main" val="27444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561600" y="531099"/>
            <a:ext cx="8202148" cy="592851"/>
          </a:xfrm>
        </p:spPr>
        <p:txBody>
          <a:bodyPr/>
          <a:lstStyle/>
          <a:p>
            <a:r>
              <a:rPr lang="fr-FR" sz="2400" dirty="0"/>
              <a:t>Ancienne contre nouvelle loi</a:t>
            </a:r>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a:t>Comparaison de la législation</a:t>
            </a:r>
          </a:p>
        </p:txBody>
      </p:sp>
      <p:graphicFrame>
        <p:nvGraphicFramePr>
          <p:cNvPr id="9" name="Tabelle 10">
            <a:extLst>
              <a:ext uri="{FF2B5EF4-FFF2-40B4-BE49-F238E27FC236}">
                <a16:creationId xmlns:a16="http://schemas.microsoft.com/office/drawing/2014/main" xmlns="" id="{C2C148BF-3A93-4183-A893-4699F1412E80}"/>
              </a:ext>
            </a:extLst>
          </p:cNvPr>
          <p:cNvGraphicFramePr>
            <a:graphicFrameLocks noGrp="1"/>
          </p:cNvGraphicFramePr>
          <p:nvPr>
            <p:extLst>
              <p:ext uri="{D42A27DB-BD31-4B8C-83A1-F6EECF244321}">
                <p14:modId xmlns:p14="http://schemas.microsoft.com/office/powerpoint/2010/main" val="3695042095"/>
              </p:ext>
            </p:extLst>
          </p:nvPr>
        </p:nvGraphicFramePr>
        <p:xfrm>
          <a:off x="561600" y="827524"/>
          <a:ext cx="8439525" cy="4317923"/>
        </p:xfrm>
        <a:graphic>
          <a:graphicData uri="http://schemas.openxmlformats.org/drawingml/2006/table">
            <a:tbl>
              <a:tblPr firstRow="1" bandRow="1">
                <a:tableStyleId>{2F03B623-6D14-42FC-9715-FAE7B571A1FE}</a:tableStyleId>
              </a:tblPr>
              <a:tblGrid>
                <a:gridCol w="1724401">
                  <a:extLst>
                    <a:ext uri="{9D8B030D-6E8A-4147-A177-3AD203B41FA5}">
                      <a16:colId xmlns:a16="http://schemas.microsoft.com/office/drawing/2014/main" xmlns="" val="1029631258"/>
                    </a:ext>
                  </a:extLst>
                </a:gridCol>
                <a:gridCol w="3148714">
                  <a:extLst>
                    <a:ext uri="{9D8B030D-6E8A-4147-A177-3AD203B41FA5}">
                      <a16:colId xmlns:a16="http://schemas.microsoft.com/office/drawing/2014/main" xmlns="" val="3375565332"/>
                    </a:ext>
                  </a:extLst>
                </a:gridCol>
                <a:gridCol w="3566410">
                  <a:extLst>
                    <a:ext uri="{9D8B030D-6E8A-4147-A177-3AD203B41FA5}">
                      <a16:colId xmlns:a16="http://schemas.microsoft.com/office/drawing/2014/main" xmlns="" val="2291560222"/>
                    </a:ext>
                  </a:extLst>
                </a:gridCol>
              </a:tblGrid>
              <a:tr h="297053">
                <a:tc>
                  <a:txBody>
                    <a:bodyPr/>
                    <a:lstStyle/>
                    <a:p>
                      <a:pPr algn="l" rtl="0"/>
                      <a:endParaRPr lang="de-CH" sz="1600">
                        <a:latin typeface="Calibri"/>
                      </a:endParaRP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r>
                        <a:rPr lang="fr-FR" sz="1600" b="1">
                          <a:latin typeface="Calibri"/>
                          <a:cs typeface="Calibri"/>
                        </a:rPr>
                        <a:t>LChP existante 1985</a:t>
                      </a: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95000"/>
                      </a:schemeClr>
                    </a:solidFill>
                  </a:tcPr>
                </a:tc>
                <a:tc>
                  <a:txBody>
                    <a:bodyPr/>
                    <a:lstStyle/>
                    <a:p>
                      <a:r>
                        <a:rPr lang="fr-FR" sz="1600" b="1">
                          <a:latin typeface="Calibri"/>
                          <a:cs typeface="Calibri"/>
                        </a:rPr>
                        <a:t>LChP révisée 2020</a:t>
                      </a: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xmlns="" val="537025887"/>
                  </a:ext>
                </a:extLst>
              </a:tr>
              <a:tr h="733346">
                <a:tc>
                  <a:txBody>
                    <a:bodyPr/>
                    <a:lstStyle/>
                    <a:p>
                      <a:pPr algn="l" rtl="0">
                        <a:spcBef>
                          <a:spcPts val="50"/>
                        </a:spcBef>
                        <a:spcAft>
                          <a:spcPts val="0"/>
                        </a:spcAft>
                      </a:pPr>
                      <a:endParaRPr lang="de-CH" sz="1600">
                        <a:effectLst/>
                        <a:latin typeface="Calibri"/>
                        <a:ea typeface="Arial" panose="020B0604020202020204" pitchFamily="34" charset="0"/>
                        <a:cs typeface="Times New Roman"/>
                      </a:endParaRPr>
                    </a:p>
                    <a:p>
                      <a:pPr marL="67945">
                        <a:spcBef>
                          <a:spcPts val="5"/>
                        </a:spcBef>
                        <a:spcAft>
                          <a:spcPts val="0"/>
                        </a:spcAft>
                      </a:pPr>
                      <a:r>
                        <a:rPr lang="fr-FR" sz="1600">
                          <a:latin typeface="Calibri"/>
                          <a:ea typeface="Arial" panose="020B0604020202020204" pitchFamily="34" charset="0"/>
                          <a:cs typeface="Times New Roman"/>
                        </a:rPr>
                        <a:t>Art. 11a</a:t>
                      </a:r>
                    </a:p>
                    <a:p>
                      <a:pPr marL="67945" lvl="0">
                        <a:spcBef>
                          <a:spcPts val="5"/>
                        </a:spcBef>
                        <a:spcAft>
                          <a:spcPts val="0"/>
                        </a:spcAft>
                        <a:buNone/>
                      </a:pPr>
                      <a:r>
                        <a:rPr lang="fr-FR" sz="1600" b="1">
                          <a:latin typeface="Calibri"/>
                          <a:ea typeface="Arial" panose="020B0604020202020204" pitchFamily="34" charset="0"/>
                          <a:cs typeface="Times New Roman"/>
                        </a:rPr>
                        <a:t>Zones de protection</a:t>
                      </a: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85000"/>
                      </a:schemeClr>
                    </a:solidFill>
                  </a:tcPr>
                </a:tc>
                <a:tc>
                  <a:txBody>
                    <a:bodyPr/>
                    <a:lstStyle/>
                    <a:p>
                      <a:pPr algn="l" rtl="0">
                        <a:spcBef>
                          <a:spcPts val="50"/>
                        </a:spcBef>
                        <a:spcAft>
                          <a:spcPts val="0"/>
                        </a:spcAft>
                      </a:pPr>
                      <a:endParaRPr lang="de-CH" sz="1600" dirty="0">
                        <a:effectLst/>
                        <a:latin typeface="Calibri"/>
                        <a:ea typeface="Arial" panose="020B0604020202020204" pitchFamily="34" charset="0"/>
                        <a:cs typeface="Times New Roman"/>
                      </a:endParaRPr>
                    </a:p>
                    <a:p>
                      <a:pPr marL="239395" marR="185420" indent="-171450" algn="l">
                        <a:lnSpc>
                          <a:spcPct val="101000"/>
                        </a:lnSpc>
                        <a:spcBef>
                          <a:spcPts val="5"/>
                        </a:spcBef>
                        <a:spcAft>
                          <a:spcPts val="0"/>
                        </a:spcAft>
                        <a:buFont typeface="Arial" panose="020B0604020202020204" pitchFamily="34" charset="0"/>
                        <a:buChar char="•"/>
                      </a:pPr>
                      <a:r>
                        <a:rPr lang="fr-FR" sz="1600">
                          <a:latin typeface="Calibri"/>
                          <a:ea typeface="Arial" panose="020B0604020202020204" pitchFamily="34" charset="0"/>
                          <a:cs typeface="Times New Roman"/>
                        </a:rPr>
                        <a:t>Pas de désignation de corridors faunistiques suprarégionaux</a:t>
                      </a: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2">
                        <a:lumMod val="40000"/>
                        <a:lumOff val="60000"/>
                      </a:schemeClr>
                    </a:solidFill>
                  </a:tcPr>
                </a:tc>
                <a:tc>
                  <a:txBody>
                    <a:bodyPr/>
                    <a:lstStyle/>
                    <a:p>
                      <a:pPr marL="67945" marR="108585" indent="0" algn="l" rtl="0">
                        <a:lnSpc>
                          <a:spcPct val="102000"/>
                        </a:lnSpc>
                        <a:spcBef>
                          <a:spcPts val="5"/>
                        </a:spcBef>
                        <a:spcAft>
                          <a:spcPts val="0"/>
                        </a:spcAft>
                        <a:buFont typeface="Arial" panose="020B0604020202020204" pitchFamily="34" charset="0"/>
                        <a:buNone/>
                      </a:pPr>
                      <a:endParaRPr lang="de-CH" sz="1600" u="none" dirty="0">
                        <a:effectLst/>
                        <a:latin typeface="Calibri"/>
                        <a:ea typeface="Arial" panose="020B0604020202020204" pitchFamily="34" charset="0"/>
                        <a:cs typeface="Times New Roman"/>
                      </a:endParaRPr>
                    </a:p>
                    <a:p>
                      <a:pPr marL="239395" marR="108585" indent="-171450">
                        <a:lnSpc>
                          <a:spcPct val="102000"/>
                        </a:lnSpc>
                        <a:spcBef>
                          <a:spcPts val="5"/>
                        </a:spcBef>
                        <a:spcAft>
                          <a:spcPts val="0"/>
                        </a:spcAft>
                        <a:buFont typeface="Arial" panose="020B0604020202020204" pitchFamily="34" charset="0"/>
                        <a:buChar char="•"/>
                      </a:pPr>
                      <a:r>
                        <a:rPr lang="fr-FR" sz="1600" i="0" u="sng" dirty="0">
                          <a:latin typeface="Calibri"/>
                          <a:ea typeface="Arial" panose="020B0604020202020204" pitchFamily="34" charset="0"/>
                          <a:cs typeface="Times New Roman"/>
                        </a:rPr>
                        <a:t>Définition de corridors faunistiques dans des plans directeurs</a:t>
                      </a:r>
                    </a:p>
                    <a:p>
                      <a:pPr marL="239395" marR="108585" indent="-171450">
                        <a:lnSpc>
                          <a:spcPct val="102000"/>
                        </a:lnSpc>
                        <a:spcBef>
                          <a:spcPts val="5"/>
                        </a:spcBef>
                        <a:spcAft>
                          <a:spcPts val="0"/>
                        </a:spcAft>
                        <a:buFont typeface="Arial" panose="020B0604020202020204" pitchFamily="34" charset="0"/>
                        <a:buChar char="•"/>
                      </a:pPr>
                      <a:r>
                        <a:rPr lang="fr-FR" sz="1600" u="none" dirty="0">
                          <a:latin typeface="Calibri"/>
                          <a:ea typeface="Arial" panose="020B0604020202020204" pitchFamily="34" charset="0"/>
                          <a:cs typeface="Times New Roman"/>
                        </a:rPr>
                        <a:t>Les cantons garantissent leur fonctionnalité </a:t>
                      </a:r>
                    </a:p>
                    <a:p>
                      <a:pPr marL="239395" marR="108585" indent="-171450">
                        <a:lnSpc>
                          <a:spcPct val="102000"/>
                        </a:lnSpc>
                        <a:spcBef>
                          <a:spcPts val="5"/>
                        </a:spcBef>
                        <a:spcAft>
                          <a:spcPts val="0"/>
                        </a:spcAft>
                        <a:buFont typeface="Arial" panose="020B0604020202020204" pitchFamily="34" charset="0"/>
                        <a:buChar char="•"/>
                      </a:pPr>
                      <a:r>
                        <a:rPr lang="fr-FR" sz="1600" dirty="0">
                          <a:latin typeface="Calibri"/>
                          <a:ea typeface="Arial" panose="020B0604020202020204" pitchFamily="34" charset="0"/>
                          <a:cs typeface="Times New Roman"/>
                        </a:rPr>
                        <a:t>L’État fédéral accorde des</a:t>
                      </a:r>
                      <a:r>
                        <a:rPr lang="fr-FR" sz="1600" u="sng" dirty="0">
                          <a:latin typeface="Calibri"/>
                          <a:ea typeface="Arial" panose="020B0604020202020204" pitchFamily="34" charset="0"/>
                          <a:cs typeface="Times New Roman"/>
                        </a:rPr>
                        <a:t> indemnisations</a:t>
                      </a:r>
                      <a:r>
                        <a:rPr lang="fr-FR" sz="1600" dirty="0">
                          <a:latin typeface="Calibri"/>
                          <a:ea typeface="Arial" panose="020B0604020202020204" pitchFamily="34" charset="0"/>
                          <a:cs typeface="Times New Roman"/>
                        </a:rPr>
                        <a:t> aux cantons </a:t>
                      </a:r>
                      <a:r>
                        <a:rPr lang="fr-FR" sz="1600" u="none" dirty="0">
                          <a:latin typeface="Calibri"/>
                          <a:ea typeface="Arial" panose="020B0604020202020204" pitchFamily="34" charset="0"/>
                          <a:cs typeface="Times New Roman"/>
                        </a:rPr>
                        <a:t>(jusqu’à 4 millions de francs par an)</a:t>
                      </a:r>
                      <a:endParaRPr lang="de-CH" sz="1600" dirty="0"/>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2DB1D5"/>
                    </a:solidFill>
                  </a:tcPr>
                </a:tc>
                <a:extLst>
                  <a:ext uri="{0D108BD9-81ED-4DB2-BD59-A6C34878D82A}">
                    <a16:rowId xmlns:a16="http://schemas.microsoft.com/office/drawing/2014/main" xmlns="" val="330124343"/>
                  </a:ext>
                </a:extLst>
              </a:tr>
              <a:tr h="894683">
                <a:tc>
                  <a:txBody>
                    <a:bodyPr/>
                    <a:lstStyle/>
                    <a:p>
                      <a:pPr algn="l" rtl="0">
                        <a:spcBef>
                          <a:spcPts val="50"/>
                        </a:spcBef>
                        <a:spcAft>
                          <a:spcPts val="0"/>
                        </a:spcAft>
                      </a:pPr>
                      <a:endParaRPr lang="de-CH" sz="1600" dirty="0">
                        <a:effectLst/>
                        <a:latin typeface="Calibri"/>
                        <a:ea typeface="Arial" panose="020B0604020202020204" pitchFamily="34" charset="0"/>
                        <a:cs typeface="Times New Roman"/>
                      </a:endParaRPr>
                    </a:p>
                    <a:p>
                      <a:pPr marL="67945">
                        <a:spcBef>
                          <a:spcPts val="5"/>
                        </a:spcBef>
                        <a:spcAft>
                          <a:spcPts val="0"/>
                        </a:spcAft>
                      </a:pPr>
                      <a:r>
                        <a:rPr lang="fr-FR" sz="1600">
                          <a:latin typeface="Calibri"/>
                          <a:ea typeface="Arial" panose="020B0604020202020204" pitchFamily="34" charset="0"/>
                          <a:cs typeface="Times New Roman"/>
                        </a:rPr>
                        <a:t>Article 11 alinéa 5</a:t>
                      </a:r>
                    </a:p>
                    <a:p>
                      <a:pPr marL="67945" marR="245745">
                        <a:lnSpc>
                          <a:spcPct val="102000"/>
                        </a:lnSpc>
                        <a:spcBef>
                          <a:spcPts val="5"/>
                        </a:spcBef>
                        <a:spcAft>
                          <a:spcPts val="0"/>
                        </a:spcAft>
                      </a:pPr>
                      <a:r>
                        <a:rPr lang="fr-FR" sz="1600" b="1">
                          <a:latin typeface="Calibri"/>
                          <a:ea typeface="Arial" panose="020B0604020202020204" pitchFamily="34" charset="0"/>
                          <a:cs typeface="Times New Roman"/>
                        </a:rPr>
                        <a:t>Abattage d’animaux dans les zones de protection</a:t>
                      </a: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85000"/>
                      </a:schemeClr>
                    </a:solidFill>
                  </a:tcPr>
                </a:tc>
                <a:tc>
                  <a:txBody>
                    <a:bodyPr/>
                    <a:lstStyle/>
                    <a:p>
                      <a:pPr marL="239395" marR="130175" lvl="0" indent="-171450" algn="l" defTabSz="914400" rtl="0" eaLnBrk="1" fontAlgn="auto" latinLnBrk="0" hangingPunct="1">
                        <a:lnSpc>
                          <a:spcPct val="102000"/>
                        </a:lnSpc>
                        <a:spcBef>
                          <a:spcPts val="5"/>
                        </a:spcBef>
                        <a:spcAft>
                          <a:spcPts val="0"/>
                        </a:spcAft>
                        <a:buClr>
                          <a:srgbClr val="000000"/>
                        </a:buClr>
                        <a:buSzTx/>
                        <a:buFont typeface="Arial" panose="020B0604020202020204" pitchFamily="34" charset="0"/>
                        <a:buChar char="•"/>
                        <a:tabLst/>
                        <a:defRPr/>
                      </a:pPr>
                      <a:endParaRPr lang="de-CH" sz="1600" dirty="0">
                        <a:effectLst/>
                        <a:latin typeface="Calibri"/>
                        <a:ea typeface="Arial" panose="020B0604020202020204" pitchFamily="34" charset="0"/>
                        <a:cs typeface="Times New Roman"/>
                      </a:endParaRPr>
                    </a:p>
                    <a:p>
                      <a:pPr marL="239395" marR="130175" lvl="0" indent="-171450" algn="l" defTabSz="914400" rtl="0" eaLnBrk="1" fontAlgn="auto" latinLnBrk="0" hangingPunct="1">
                        <a:lnSpc>
                          <a:spcPct val="102000"/>
                        </a:lnSpc>
                        <a:spcBef>
                          <a:spcPts val="5"/>
                        </a:spcBef>
                        <a:spcAft>
                          <a:spcPts val="0"/>
                        </a:spcAft>
                        <a:buClr>
                          <a:srgbClr val="000000"/>
                        </a:buClr>
                        <a:buSzTx/>
                        <a:buFont typeface="Arial" panose="020B0604020202020204" pitchFamily="34" charset="0"/>
                        <a:buChar char="•"/>
                        <a:tabLst/>
                        <a:defRPr/>
                      </a:pPr>
                      <a:r>
                        <a:rPr lang="fr-FR" sz="1600">
                          <a:latin typeface="Calibri"/>
                          <a:ea typeface="Arial" panose="020B0604020202020204" pitchFamily="34" charset="0"/>
                          <a:cs typeface="Times New Roman"/>
                        </a:rPr>
                        <a:t>Possibilité d’abattages d’animaux chassables et de bouquetins par les cantons dans les zones de protection de la faune sauvage et les réserves ornithologiques</a:t>
                      </a: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2">
                        <a:lumMod val="40000"/>
                        <a:lumOff val="60000"/>
                      </a:schemeClr>
                    </a:solidFill>
                  </a:tcPr>
                </a:tc>
                <a:tc>
                  <a:txBody>
                    <a:bodyPr/>
                    <a:lstStyle/>
                    <a:p>
                      <a:pPr marL="239395" marR="53975" lvl="0" indent="-171450" algn="l" defTabSz="914400" rtl="0" eaLnBrk="1" fontAlgn="auto" latinLnBrk="0" hangingPunct="1">
                        <a:lnSpc>
                          <a:spcPct val="102000"/>
                        </a:lnSpc>
                        <a:spcBef>
                          <a:spcPts val="5"/>
                        </a:spcBef>
                        <a:spcAft>
                          <a:spcPts val="0"/>
                        </a:spcAft>
                        <a:buClr>
                          <a:srgbClr val="000000"/>
                        </a:buClr>
                        <a:buSzTx/>
                        <a:buFont typeface="Arial" panose="020B0604020202020204" pitchFamily="34" charset="0"/>
                        <a:buChar char="•"/>
                        <a:tabLst/>
                        <a:defRPr/>
                      </a:pPr>
                      <a:endParaRPr lang="de-CH" sz="1600" dirty="0">
                        <a:effectLst/>
                        <a:latin typeface="Calibri"/>
                        <a:ea typeface="Arial" panose="020B0604020202020204" pitchFamily="34" charset="0"/>
                        <a:cs typeface="Times New Roman"/>
                      </a:endParaRPr>
                    </a:p>
                    <a:p>
                      <a:pPr marL="239395" marR="53975" lvl="0" indent="-171450" algn="l" defTabSz="914400" rtl="0" eaLnBrk="1" fontAlgn="auto" latinLnBrk="0" hangingPunct="1">
                        <a:lnSpc>
                          <a:spcPct val="102000"/>
                        </a:lnSpc>
                        <a:spcBef>
                          <a:spcPts val="5"/>
                        </a:spcBef>
                        <a:spcAft>
                          <a:spcPts val="0"/>
                        </a:spcAft>
                        <a:buClr>
                          <a:srgbClr val="000000"/>
                        </a:buClr>
                        <a:buSzTx/>
                        <a:buFont typeface="Arial" panose="020B0604020202020204" pitchFamily="34" charset="0"/>
                        <a:buChar char="•"/>
                        <a:tabLst/>
                        <a:defRPr/>
                      </a:pPr>
                      <a:r>
                        <a:rPr lang="fr-FR" sz="1600" dirty="0">
                          <a:latin typeface="Calibri"/>
                          <a:ea typeface="Arial" panose="020B0604020202020204" pitchFamily="34" charset="0"/>
                          <a:cs typeface="Times New Roman"/>
                        </a:rPr>
                        <a:t>Possibilités d’abattages d’animaux chassables </a:t>
                      </a:r>
                      <a:r>
                        <a:rPr lang="fr-FR" sz="1600" u="sng" dirty="0">
                          <a:latin typeface="Calibri"/>
                          <a:ea typeface="Arial" panose="020B0604020202020204" pitchFamily="34" charset="0"/>
                          <a:cs typeface="Times New Roman"/>
                        </a:rPr>
                        <a:t>et</a:t>
                      </a:r>
                      <a:r>
                        <a:rPr lang="fr-FR" sz="1600" dirty="0">
                          <a:latin typeface="Calibri"/>
                          <a:ea typeface="Arial" panose="020B0604020202020204" pitchFamily="34" charset="0"/>
                          <a:cs typeface="Times New Roman"/>
                        </a:rPr>
                        <a:t> d’animaux protégés dans des zones de protection de la faune sauvage </a:t>
                      </a:r>
                      <a:r>
                        <a:rPr lang="fr-FR" sz="1600" u="sng" dirty="0">
                          <a:latin typeface="Calibri"/>
                          <a:ea typeface="Arial" panose="020B0604020202020204" pitchFamily="34" charset="0"/>
                          <a:cs typeface="Times New Roman"/>
                        </a:rPr>
                        <a:t>dans des cas exceptionnels nécessaires</a:t>
                      </a:r>
                    </a:p>
                    <a:p>
                      <a:pPr marL="239395" marR="53975" lvl="0" indent="-171450" algn="l" defTabSz="914400" rtl="0" eaLnBrk="1" fontAlgn="auto" latinLnBrk="0" hangingPunct="1">
                        <a:lnSpc>
                          <a:spcPct val="102000"/>
                        </a:lnSpc>
                        <a:spcBef>
                          <a:spcPts val="5"/>
                        </a:spcBef>
                        <a:spcAft>
                          <a:spcPts val="0"/>
                        </a:spcAft>
                        <a:buClr>
                          <a:srgbClr val="000000"/>
                        </a:buClr>
                        <a:buSzTx/>
                        <a:buFont typeface="Arial" panose="020B0604020202020204" pitchFamily="34" charset="0"/>
                        <a:buChar char="•"/>
                        <a:tabLst/>
                        <a:defRPr/>
                      </a:pPr>
                      <a:r>
                        <a:rPr lang="fr-FR" sz="1600" dirty="0">
                          <a:latin typeface="Calibri"/>
                          <a:ea typeface="Arial" panose="020B0604020202020204" pitchFamily="34" charset="0"/>
                          <a:cs typeface="Times New Roman"/>
                        </a:rPr>
                        <a:t>Mêmes conditions requises que pour l’ancienne loi</a:t>
                      </a:r>
                      <a:endParaRPr lang="de-CH" sz="1600" dirty="0">
                        <a:effectLst/>
                        <a:latin typeface="Calibri"/>
                        <a:ea typeface="Arial" panose="020B0604020202020204" pitchFamily="34" charset="0"/>
                        <a:cs typeface="Times New Roman"/>
                      </a:endParaRP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2DB1D5"/>
                    </a:solidFill>
                  </a:tcPr>
                </a:tc>
                <a:extLst>
                  <a:ext uri="{0D108BD9-81ED-4DB2-BD59-A6C34878D82A}">
                    <a16:rowId xmlns:a16="http://schemas.microsoft.com/office/drawing/2014/main" xmlns="" val="3490024743"/>
                  </a:ext>
                </a:extLst>
              </a:tr>
            </a:tbl>
          </a:graphicData>
        </a:graphic>
      </p:graphicFrame>
    </p:spTree>
    <p:extLst>
      <p:ext uri="{BB962C8B-B14F-4D97-AF65-F5344CB8AC3E}">
        <p14:creationId xmlns:p14="http://schemas.microsoft.com/office/powerpoint/2010/main" val="2307833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561600" y="440267"/>
            <a:ext cx="8202148" cy="683683"/>
          </a:xfrm>
        </p:spPr>
        <p:txBody>
          <a:bodyPr/>
          <a:lstStyle/>
          <a:p>
            <a:r>
              <a:rPr lang="fr-FR" sz="2800" dirty="0"/>
              <a:t>Ancienne contre nouvelle loi </a:t>
            </a:r>
            <a:r>
              <a:rPr lang="fr-FR" sz="2000" dirty="0"/>
              <a:t>- </a:t>
            </a:r>
            <a:r>
              <a:rPr lang="fr-FR" sz="2000" b="1" dirty="0">
                <a:ea typeface="Arial" panose="020B0604020202020204" pitchFamily="34" charset="0"/>
                <a:cs typeface="Times New Roman"/>
              </a:rPr>
              <a:t>aides financières supplémentaires</a:t>
            </a:r>
            <a:r>
              <a:rPr lang="fr-FR" sz="2000" dirty="0"/>
              <a:t/>
            </a:r>
            <a:br>
              <a:rPr lang="fr-FR" sz="2000" dirty="0"/>
            </a:br>
            <a:endParaRPr lang="fr-FR" sz="2000" dirty="0"/>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a:t>Comparaison de la législation</a:t>
            </a:r>
          </a:p>
        </p:txBody>
      </p:sp>
      <p:graphicFrame>
        <p:nvGraphicFramePr>
          <p:cNvPr id="9" name="Tabelle 10">
            <a:extLst>
              <a:ext uri="{FF2B5EF4-FFF2-40B4-BE49-F238E27FC236}">
                <a16:creationId xmlns:a16="http://schemas.microsoft.com/office/drawing/2014/main" xmlns="" id="{C2C148BF-3A93-4183-A893-4699F1412E80}"/>
              </a:ext>
            </a:extLst>
          </p:cNvPr>
          <p:cNvGraphicFramePr>
            <a:graphicFrameLocks noGrp="1"/>
          </p:cNvGraphicFramePr>
          <p:nvPr>
            <p:extLst>
              <p:ext uri="{D42A27DB-BD31-4B8C-83A1-F6EECF244321}">
                <p14:modId xmlns:p14="http://schemas.microsoft.com/office/powerpoint/2010/main" val="4261805124"/>
              </p:ext>
            </p:extLst>
          </p:nvPr>
        </p:nvGraphicFramePr>
        <p:xfrm>
          <a:off x="611188" y="805806"/>
          <a:ext cx="8152560" cy="4280429"/>
        </p:xfrm>
        <a:graphic>
          <a:graphicData uri="http://schemas.openxmlformats.org/drawingml/2006/table">
            <a:tbl>
              <a:tblPr firstRow="1" bandRow="1">
                <a:tableStyleId>{2F03B623-6D14-42FC-9715-FAE7B571A1FE}</a:tableStyleId>
              </a:tblPr>
              <a:tblGrid>
                <a:gridCol w="1405871">
                  <a:extLst>
                    <a:ext uri="{9D8B030D-6E8A-4147-A177-3AD203B41FA5}">
                      <a16:colId xmlns:a16="http://schemas.microsoft.com/office/drawing/2014/main" xmlns="" val="1029631258"/>
                    </a:ext>
                  </a:extLst>
                </a:gridCol>
                <a:gridCol w="3301546">
                  <a:extLst>
                    <a:ext uri="{9D8B030D-6E8A-4147-A177-3AD203B41FA5}">
                      <a16:colId xmlns:a16="http://schemas.microsoft.com/office/drawing/2014/main" xmlns="" val="3375565332"/>
                    </a:ext>
                  </a:extLst>
                </a:gridCol>
                <a:gridCol w="3445143">
                  <a:extLst>
                    <a:ext uri="{9D8B030D-6E8A-4147-A177-3AD203B41FA5}">
                      <a16:colId xmlns:a16="http://schemas.microsoft.com/office/drawing/2014/main" xmlns="" val="2291560222"/>
                    </a:ext>
                  </a:extLst>
                </a:gridCol>
              </a:tblGrid>
              <a:tr h="300785">
                <a:tc>
                  <a:txBody>
                    <a:bodyPr/>
                    <a:lstStyle/>
                    <a:p>
                      <a:pPr algn="l" rtl="0"/>
                      <a:endParaRPr lang="de-CH" sz="1600">
                        <a:latin typeface="Calibri"/>
                      </a:endParaRP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r>
                        <a:rPr lang="fr-FR" sz="1600" b="1">
                          <a:latin typeface="Calibri"/>
                          <a:cs typeface="Calibri"/>
                        </a:rPr>
                        <a:t>LChP existante 1985</a:t>
                      </a: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95000"/>
                      </a:schemeClr>
                    </a:solidFill>
                  </a:tcPr>
                </a:tc>
                <a:tc>
                  <a:txBody>
                    <a:bodyPr/>
                    <a:lstStyle/>
                    <a:p>
                      <a:r>
                        <a:rPr lang="fr-FR" sz="1600" b="1">
                          <a:latin typeface="Calibri"/>
                          <a:cs typeface="Calibri"/>
                        </a:rPr>
                        <a:t>LChP révisée 2020</a:t>
                      </a: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xmlns="" val="537025887"/>
                  </a:ext>
                </a:extLst>
              </a:tr>
              <a:tr h="1764264">
                <a:tc>
                  <a:txBody>
                    <a:bodyPr/>
                    <a:lstStyle/>
                    <a:p>
                      <a:pPr marL="67945" algn="l" rtl="0">
                        <a:spcBef>
                          <a:spcPts val="5"/>
                        </a:spcBef>
                        <a:spcAft>
                          <a:spcPts val="0"/>
                        </a:spcAft>
                      </a:pPr>
                      <a:endParaRPr lang="de-CH" sz="1600" dirty="0">
                        <a:effectLst/>
                        <a:latin typeface="Calibri"/>
                        <a:ea typeface="Arial" panose="020B0604020202020204" pitchFamily="34" charset="0"/>
                        <a:cs typeface="Times New Roman"/>
                      </a:endParaRPr>
                    </a:p>
                    <a:p>
                      <a:pPr marL="67945">
                        <a:spcBef>
                          <a:spcPts val="5"/>
                        </a:spcBef>
                        <a:spcAft>
                          <a:spcPts val="0"/>
                        </a:spcAft>
                      </a:pPr>
                      <a:r>
                        <a:rPr lang="fr-FR" sz="1600">
                          <a:latin typeface="Calibri"/>
                          <a:ea typeface="Arial" panose="020B0604020202020204" pitchFamily="34" charset="0"/>
                          <a:cs typeface="Times New Roman"/>
                        </a:rPr>
                        <a:t>Article 7a alinéa 3</a:t>
                      </a:r>
                    </a:p>
                    <a:p>
                      <a:pPr marL="67945" marR="74930">
                        <a:lnSpc>
                          <a:spcPct val="102000"/>
                        </a:lnSpc>
                        <a:spcBef>
                          <a:spcPts val="5"/>
                        </a:spcBef>
                        <a:spcAft>
                          <a:spcPts val="0"/>
                        </a:spcAft>
                      </a:pPr>
                      <a:r>
                        <a:rPr lang="fr-FR" sz="1600" b="1">
                          <a:latin typeface="Calibri"/>
                          <a:ea typeface="Arial" panose="020B0604020202020204" pitchFamily="34" charset="0"/>
                          <a:cs typeface="Times New Roman"/>
                        </a:rPr>
                        <a:t>Soutien cant. Surveillance de la chasse par l’État fédéral</a:t>
                      </a: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85000"/>
                      </a:schemeClr>
                    </a:solidFill>
                  </a:tcPr>
                </a:tc>
                <a:tc>
                  <a:txBody>
                    <a:bodyPr/>
                    <a:lstStyle/>
                    <a:p>
                      <a:pPr marL="239395" marR="109220" indent="-171450" algn="l" rtl="0">
                        <a:lnSpc>
                          <a:spcPct val="102000"/>
                        </a:lnSpc>
                        <a:spcAft>
                          <a:spcPts val="0"/>
                        </a:spcAft>
                        <a:buFont typeface="Arial" panose="020B0604020202020204" pitchFamily="34" charset="0"/>
                        <a:buChar char="•"/>
                      </a:pPr>
                      <a:endParaRPr lang="de-CH" sz="1600" dirty="0">
                        <a:effectLst/>
                        <a:latin typeface="Calibri"/>
                        <a:ea typeface="Arial" panose="020B0604020202020204" pitchFamily="34" charset="0"/>
                        <a:cs typeface="Times New Roman"/>
                      </a:endParaRPr>
                    </a:p>
                    <a:p>
                      <a:pPr marL="239395" marR="109220" indent="-171450">
                        <a:lnSpc>
                          <a:spcPct val="102000"/>
                        </a:lnSpc>
                        <a:spcAft>
                          <a:spcPts val="0"/>
                        </a:spcAft>
                        <a:buFont typeface="Arial" panose="020B0604020202020204" pitchFamily="34" charset="0"/>
                        <a:buChar char="•"/>
                      </a:pPr>
                      <a:r>
                        <a:rPr lang="fr-FR" sz="1600">
                          <a:latin typeface="Calibri"/>
                          <a:ea typeface="Arial" panose="020B0604020202020204" pitchFamily="34" charset="0"/>
                          <a:cs typeface="Times New Roman"/>
                        </a:rPr>
                        <a:t>Aucun soutien</a:t>
                      </a: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2">
                        <a:lumMod val="40000"/>
                        <a:lumOff val="60000"/>
                      </a:schemeClr>
                    </a:solidFill>
                  </a:tcPr>
                </a:tc>
                <a:tc>
                  <a:txBody>
                    <a:bodyPr/>
                    <a:lstStyle/>
                    <a:p>
                      <a:pPr marL="353695" marR="66675" lvl="0" indent="-285750" algn="l" defTabSz="914400" rtl="0" eaLnBrk="1" fontAlgn="auto" latinLnBrk="0" hangingPunct="1">
                        <a:lnSpc>
                          <a:spcPct val="102000"/>
                        </a:lnSpc>
                        <a:spcBef>
                          <a:spcPts val="0"/>
                        </a:spcBef>
                        <a:spcAft>
                          <a:spcPts val="0"/>
                        </a:spcAft>
                        <a:buClr>
                          <a:srgbClr val="000000"/>
                        </a:buClr>
                        <a:buSzTx/>
                        <a:buFontTx/>
                        <a:buChar char="-"/>
                        <a:tabLst/>
                        <a:defRPr/>
                      </a:pPr>
                      <a:endParaRPr lang="de-CH" sz="1600" dirty="0">
                        <a:effectLst/>
                        <a:latin typeface="Calibri"/>
                        <a:ea typeface="Arial" panose="020B0604020202020204" pitchFamily="34" charset="0"/>
                        <a:cs typeface="Times New Roman"/>
                      </a:endParaRPr>
                    </a:p>
                    <a:p>
                      <a:pPr marL="268288" marR="66675" lvl="0" indent="-201613" algn="l" defTabSz="914400" rtl="0" eaLnBrk="1" fontAlgn="auto" latinLnBrk="0" hangingPunct="1">
                        <a:lnSpc>
                          <a:spcPct val="102000"/>
                        </a:lnSpc>
                        <a:spcBef>
                          <a:spcPts val="0"/>
                        </a:spcBef>
                        <a:spcAft>
                          <a:spcPts val="0"/>
                        </a:spcAft>
                        <a:buClr>
                          <a:srgbClr val="000000"/>
                        </a:buClr>
                        <a:buSzTx/>
                        <a:buFont typeface="Arial" panose="020B0604020202020204" pitchFamily="34" charset="0"/>
                        <a:buChar char="•"/>
                        <a:tabLst/>
                        <a:defRPr/>
                      </a:pPr>
                      <a:r>
                        <a:rPr lang="fr-FR" sz="1600" dirty="0">
                          <a:latin typeface="Calibri"/>
                          <a:ea typeface="Arial" panose="020B0604020202020204" pitchFamily="34" charset="0"/>
                          <a:cs typeface="Times New Roman"/>
                        </a:rPr>
                        <a:t>Aides financières de l’État fédéral (jusqu’à 2 millions par an)</a:t>
                      </a:r>
                    </a:p>
                    <a:p>
                      <a:pPr marL="353695" marR="66675" lvl="0" indent="-285750" algn="l" defTabSz="914400" rtl="0" eaLnBrk="1" fontAlgn="auto" latinLnBrk="0" hangingPunct="1">
                        <a:lnSpc>
                          <a:spcPct val="102000"/>
                        </a:lnSpc>
                        <a:spcBef>
                          <a:spcPts val="0"/>
                        </a:spcBef>
                        <a:spcAft>
                          <a:spcPts val="0"/>
                        </a:spcAft>
                        <a:buClr>
                          <a:srgbClr val="000000"/>
                        </a:buClr>
                        <a:buSzTx/>
                        <a:buFontTx/>
                        <a:buChar char="-"/>
                        <a:tabLst/>
                        <a:defRPr/>
                      </a:pPr>
                      <a:endParaRPr lang="de-CH" sz="1600" dirty="0">
                        <a:effectLst/>
                        <a:latin typeface="Calibri"/>
                        <a:ea typeface="Arial" panose="020B0604020202020204" pitchFamily="34" charset="0"/>
                        <a:cs typeface="Times New Roman"/>
                      </a:endParaRP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2DB1D5"/>
                    </a:solidFill>
                  </a:tcPr>
                </a:tc>
                <a:extLst>
                  <a:ext uri="{0D108BD9-81ED-4DB2-BD59-A6C34878D82A}">
                    <a16:rowId xmlns:a16="http://schemas.microsoft.com/office/drawing/2014/main" xmlns="" val="1614490056"/>
                  </a:ext>
                </a:extLst>
              </a:tr>
              <a:tr h="1968775">
                <a:tc>
                  <a:txBody>
                    <a:bodyPr/>
                    <a:lstStyle/>
                    <a:p>
                      <a:pPr marL="67945" algn="l" rtl="0">
                        <a:spcAft>
                          <a:spcPts val="0"/>
                        </a:spcAft>
                      </a:pPr>
                      <a:endParaRPr lang="de-CH" sz="1600" dirty="0">
                        <a:effectLst/>
                        <a:latin typeface="Calibri"/>
                        <a:ea typeface="Arial" panose="020B0604020202020204" pitchFamily="34" charset="0"/>
                        <a:cs typeface="Times New Roman"/>
                      </a:endParaRPr>
                    </a:p>
                    <a:p>
                      <a:pPr marL="67945">
                        <a:spcAft>
                          <a:spcPts val="0"/>
                        </a:spcAft>
                      </a:pPr>
                      <a:r>
                        <a:rPr lang="fr-FR" sz="1600" dirty="0">
                          <a:latin typeface="Calibri"/>
                          <a:ea typeface="Arial" panose="020B0604020202020204" pitchFamily="34" charset="0"/>
                          <a:cs typeface="Times New Roman"/>
                        </a:rPr>
                        <a:t>Article 11 alinéa 6</a:t>
                      </a:r>
                    </a:p>
                    <a:p>
                      <a:pPr marL="67945" lvl="0">
                        <a:spcAft>
                          <a:spcPts val="0"/>
                        </a:spcAft>
                        <a:buNone/>
                      </a:pPr>
                      <a:r>
                        <a:rPr lang="fr-FR" sz="1600" b="1" dirty="0">
                          <a:latin typeface="Calibri"/>
                          <a:ea typeface="Arial" panose="020B0604020202020204" pitchFamily="34" charset="0"/>
                          <a:cs typeface="Times New Roman"/>
                        </a:rPr>
                        <a:t>Zones de protection</a:t>
                      </a:r>
                    </a:p>
                    <a:p>
                      <a:pPr marL="67945" lvl="0" algn="l" rtl="0">
                        <a:spcAft>
                          <a:spcPts val="0"/>
                        </a:spcAft>
                        <a:buNone/>
                      </a:pPr>
                      <a:endParaRPr lang="de-CH" sz="1600" b="1" dirty="0">
                        <a:effectLst/>
                        <a:latin typeface="Calibri"/>
                        <a:ea typeface="Arial" panose="020B0604020202020204" pitchFamily="34" charset="0"/>
                        <a:cs typeface="Times New Roman"/>
                      </a:endParaRPr>
                    </a:p>
                    <a:p>
                      <a:pPr marL="67945" algn="l" rtl="0">
                        <a:spcAft>
                          <a:spcPts val="0"/>
                        </a:spcAft>
                      </a:pPr>
                      <a:endParaRPr lang="de-CH" sz="1600" b="1" u="sng" dirty="0">
                        <a:solidFill>
                          <a:schemeClr val="tx1"/>
                        </a:solidFill>
                        <a:effectLst/>
                        <a:latin typeface="Calibri"/>
                        <a:ea typeface="Arial" panose="020B0604020202020204" pitchFamily="34" charset="0"/>
                        <a:cs typeface="Times New Roman"/>
                      </a:endParaRP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85000"/>
                      </a:schemeClr>
                    </a:solidFill>
                  </a:tcPr>
                </a:tc>
                <a:tc>
                  <a:txBody>
                    <a:bodyPr/>
                    <a:lstStyle/>
                    <a:p>
                      <a:pPr algn="l" rtl="0">
                        <a:spcBef>
                          <a:spcPts val="40"/>
                        </a:spcBef>
                        <a:spcAft>
                          <a:spcPts val="0"/>
                        </a:spcAft>
                      </a:pPr>
                      <a:endParaRPr lang="de-CH" sz="1600" dirty="0">
                        <a:effectLst/>
                        <a:latin typeface="Calibri"/>
                        <a:ea typeface="Arial" panose="020B0604020202020204" pitchFamily="34" charset="0"/>
                        <a:cs typeface="Times New Roman"/>
                      </a:endParaRPr>
                    </a:p>
                    <a:p>
                      <a:pPr marL="239395" marR="109220" indent="-171450">
                        <a:lnSpc>
                          <a:spcPct val="102000"/>
                        </a:lnSpc>
                        <a:spcAft>
                          <a:spcPts val="0"/>
                        </a:spcAft>
                        <a:buFont typeface="Arial" panose="020B0604020202020204" pitchFamily="34" charset="0"/>
                        <a:buChar char="•"/>
                      </a:pPr>
                      <a:r>
                        <a:rPr lang="fr-FR" sz="1600" dirty="0">
                          <a:latin typeface="Calibri"/>
                          <a:ea typeface="Arial" panose="020B0604020202020204" pitchFamily="34" charset="0"/>
                          <a:cs typeface="Times New Roman"/>
                        </a:rPr>
                        <a:t>Aucune aide financière pour la promotion des espèces et des espaces vitaux dans les zones de protection de la faune sauvage et dans les réserves d’oiseaux d’eau et de migrateurs </a:t>
                      </a: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2">
                        <a:lumMod val="40000"/>
                        <a:lumOff val="60000"/>
                      </a:schemeClr>
                    </a:solidFill>
                  </a:tcPr>
                </a:tc>
                <a:tc>
                  <a:txBody>
                    <a:bodyPr/>
                    <a:lstStyle/>
                    <a:p>
                      <a:pPr algn="l" rtl="0">
                        <a:spcBef>
                          <a:spcPts val="40"/>
                        </a:spcBef>
                        <a:spcAft>
                          <a:spcPts val="0"/>
                        </a:spcAft>
                      </a:pPr>
                      <a:endParaRPr lang="de-CH" sz="1600" dirty="0">
                        <a:effectLst/>
                        <a:latin typeface="Calibri"/>
                        <a:ea typeface="Arial" panose="020B0604020202020204" pitchFamily="34" charset="0"/>
                        <a:cs typeface="Times New Roman"/>
                      </a:endParaRPr>
                    </a:p>
                    <a:p>
                      <a:pPr marL="239395" marR="66675" indent="-171450">
                        <a:lnSpc>
                          <a:spcPct val="102000"/>
                        </a:lnSpc>
                        <a:spcAft>
                          <a:spcPts val="0"/>
                        </a:spcAft>
                        <a:buFont typeface="Arial" panose="020B0604020202020204" pitchFamily="34" charset="0"/>
                        <a:buChar char="•"/>
                      </a:pPr>
                      <a:r>
                        <a:rPr lang="fr-FR" sz="1600" u="sng" dirty="0">
                          <a:latin typeface="Calibri"/>
                          <a:ea typeface="Arial" panose="020B0604020202020204" pitchFamily="34" charset="0"/>
                          <a:cs typeface="Times New Roman"/>
                        </a:rPr>
                        <a:t>Aide financière pour la promotion des espèces et des espaces vitaux</a:t>
                      </a:r>
                      <a:r>
                        <a:rPr lang="fr-FR" sz="1600" dirty="0">
                          <a:latin typeface="Calibri"/>
                          <a:ea typeface="Arial" panose="020B0604020202020204" pitchFamily="34" charset="0"/>
                          <a:cs typeface="Times New Roman"/>
                        </a:rPr>
                        <a:t> dans les zones de protection de la faune sauvage et dans les réserves d’oiseaux d’eau et de migrateurs</a:t>
                      </a:r>
                      <a:endParaRPr lang="de-CH" sz="1600" dirty="0">
                        <a:effectLst/>
                        <a:latin typeface="Calibri"/>
                        <a:ea typeface="Arial" panose="020B0604020202020204" pitchFamily="34" charset="0"/>
                        <a:cs typeface="Times New Roman"/>
                      </a:endParaRP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2DB1D5"/>
                    </a:solidFill>
                  </a:tcPr>
                </a:tc>
                <a:extLst>
                  <a:ext uri="{0D108BD9-81ED-4DB2-BD59-A6C34878D82A}">
                    <a16:rowId xmlns:a16="http://schemas.microsoft.com/office/drawing/2014/main" xmlns="" val="330124343"/>
                  </a:ext>
                </a:extLst>
              </a:tr>
            </a:tbl>
          </a:graphicData>
        </a:graphic>
      </p:graphicFrame>
    </p:spTree>
    <p:extLst>
      <p:ext uri="{BB962C8B-B14F-4D97-AF65-F5344CB8AC3E}">
        <p14:creationId xmlns:p14="http://schemas.microsoft.com/office/powerpoint/2010/main" val="188182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613239" y="445457"/>
            <a:ext cx="8202148" cy="592851"/>
          </a:xfrm>
        </p:spPr>
        <p:txBody>
          <a:bodyPr/>
          <a:lstStyle/>
          <a:p>
            <a:r>
              <a:rPr lang="fr-FR" sz="2800" dirty="0"/>
              <a:t>Ancienne contre nouvelle loi </a:t>
            </a:r>
            <a:r>
              <a:rPr lang="fr-FR" dirty="0"/>
              <a:t>- </a:t>
            </a:r>
            <a:r>
              <a:rPr lang="fr-FR" sz="1800" b="1" dirty="0">
                <a:ea typeface="Arial" panose="020B0604020202020204" pitchFamily="34" charset="0"/>
                <a:cs typeface="Times New Roman"/>
              </a:rPr>
              <a:t>aides financières supplémentaires</a:t>
            </a:r>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a:t>Comparaison de la législation</a:t>
            </a:r>
          </a:p>
        </p:txBody>
      </p:sp>
      <p:graphicFrame>
        <p:nvGraphicFramePr>
          <p:cNvPr id="9" name="Tabelle 10">
            <a:extLst>
              <a:ext uri="{FF2B5EF4-FFF2-40B4-BE49-F238E27FC236}">
                <a16:creationId xmlns:a16="http://schemas.microsoft.com/office/drawing/2014/main" xmlns="" id="{C2C148BF-3A93-4183-A893-4699F1412E80}"/>
              </a:ext>
            </a:extLst>
          </p:cNvPr>
          <p:cNvGraphicFramePr>
            <a:graphicFrameLocks noGrp="1"/>
          </p:cNvGraphicFramePr>
          <p:nvPr>
            <p:extLst>
              <p:ext uri="{D42A27DB-BD31-4B8C-83A1-F6EECF244321}">
                <p14:modId xmlns:p14="http://schemas.microsoft.com/office/powerpoint/2010/main" val="2526196573"/>
              </p:ext>
            </p:extLst>
          </p:nvPr>
        </p:nvGraphicFramePr>
        <p:xfrm>
          <a:off x="212628" y="834961"/>
          <a:ext cx="8718743" cy="4334560"/>
        </p:xfrm>
        <a:graphic>
          <a:graphicData uri="http://schemas.openxmlformats.org/drawingml/2006/table">
            <a:tbl>
              <a:tblPr firstRow="1" bandRow="1">
                <a:tableStyleId>{2F03B623-6D14-42FC-9715-FAE7B571A1FE}</a:tableStyleId>
              </a:tblPr>
              <a:tblGrid>
                <a:gridCol w="1521731">
                  <a:extLst>
                    <a:ext uri="{9D8B030D-6E8A-4147-A177-3AD203B41FA5}">
                      <a16:colId xmlns:a16="http://schemas.microsoft.com/office/drawing/2014/main" xmlns="" val="1029631258"/>
                    </a:ext>
                  </a:extLst>
                </a:gridCol>
                <a:gridCol w="3712382">
                  <a:extLst>
                    <a:ext uri="{9D8B030D-6E8A-4147-A177-3AD203B41FA5}">
                      <a16:colId xmlns:a16="http://schemas.microsoft.com/office/drawing/2014/main" xmlns="" val="3375565332"/>
                    </a:ext>
                  </a:extLst>
                </a:gridCol>
                <a:gridCol w="3484630">
                  <a:extLst>
                    <a:ext uri="{9D8B030D-6E8A-4147-A177-3AD203B41FA5}">
                      <a16:colId xmlns:a16="http://schemas.microsoft.com/office/drawing/2014/main" xmlns="" val="2291560222"/>
                    </a:ext>
                  </a:extLst>
                </a:gridCol>
              </a:tblGrid>
              <a:tr h="297053">
                <a:tc>
                  <a:txBody>
                    <a:bodyPr/>
                    <a:lstStyle/>
                    <a:p>
                      <a:pPr algn="l" rtl="0"/>
                      <a:endParaRPr lang="de-CH" sz="1600">
                        <a:latin typeface="Calibri"/>
                      </a:endParaRP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r>
                        <a:rPr lang="fr-FR" sz="1600" b="1" dirty="0" err="1">
                          <a:latin typeface="Calibri"/>
                          <a:cs typeface="Calibri"/>
                        </a:rPr>
                        <a:t>LChP</a:t>
                      </a:r>
                      <a:r>
                        <a:rPr lang="fr-FR" sz="1600" b="1" dirty="0">
                          <a:latin typeface="Calibri"/>
                          <a:cs typeface="Calibri"/>
                        </a:rPr>
                        <a:t> existante 1985</a:t>
                      </a: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95000"/>
                      </a:schemeClr>
                    </a:solidFill>
                  </a:tcPr>
                </a:tc>
                <a:tc>
                  <a:txBody>
                    <a:bodyPr/>
                    <a:lstStyle/>
                    <a:p>
                      <a:r>
                        <a:rPr lang="fr-FR" sz="1600" b="1" dirty="0" err="1">
                          <a:latin typeface="Calibri"/>
                          <a:cs typeface="Calibri"/>
                        </a:rPr>
                        <a:t>LChP</a:t>
                      </a:r>
                      <a:r>
                        <a:rPr lang="fr-FR" sz="1600" b="1" dirty="0">
                          <a:latin typeface="Calibri"/>
                          <a:cs typeface="Calibri"/>
                        </a:rPr>
                        <a:t> révisée 2020</a:t>
                      </a: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xmlns="" val="537025887"/>
                  </a:ext>
                </a:extLst>
              </a:tr>
              <a:tr h="845997">
                <a:tc>
                  <a:txBody>
                    <a:bodyPr/>
                    <a:lstStyle/>
                    <a:p>
                      <a:pPr marL="67945" algn="l" rtl="0">
                        <a:spcBef>
                          <a:spcPts val="5"/>
                        </a:spcBef>
                        <a:spcAft>
                          <a:spcPts val="0"/>
                        </a:spcAft>
                      </a:pPr>
                      <a:endParaRPr lang="de-CH" sz="1600" dirty="0">
                        <a:effectLst/>
                        <a:latin typeface="Calibri"/>
                        <a:ea typeface="Arial" panose="020B0604020202020204" pitchFamily="34" charset="0"/>
                        <a:cs typeface="Times New Roman"/>
                      </a:endParaRPr>
                    </a:p>
                    <a:p>
                      <a:pPr marL="67945">
                        <a:spcBef>
                          <a:spcPts val="5"/>
                        </a:spcBef>
                        <a:spcAft>
                          <a:spcPts val="0"/>
                        </a:spcAft>
                      </a:pPr>
                      <a:r>
                        <a:rPr lang="fr-FR" sz="1600" dirty="0">
                          <a:latin typeface="Calibri"/>
                          <a:ea typeface="Arial" panose="020B0604020202020204" pitchFamily="34" charset="0"/>
                          <a:cs typeface="Times New Roman"/>
                        </a:rPr>
                        <a:t>Article 12 alinéa 5</a:t>
                      </a:r>
                    </a:p>
                    <a:p>
                      <a:pPr marL="67945" lvl="0">
                        <a:spcBef>
                          <a:spcPts val="5"/>
                        </a:spcBef>
                        <a:spcAft>
                          <a:spcPts val="0"/>
                        </a:spcAft>
                        <a:buNone/>
                      </a:pPr>
                      <a:r>
                        <a:rPr lang="fr-FR" sz="1600" b="1" dirty="0">
                          <a:latin typeface="Calibri"/>
                          <a:ea typeface="Arial" panose="020B0604020202020204" pitchFamily="34" charset="0"/>
                          <a:cs typeface="Times New Roman"/>
                        </a:rPr>
                        <a:t>Prévention des dégâts causés par la faune sauvage</a:t>
                      </a:r>
                      <a:endParaRPr lang="de-CH" sz="1600" dirty="0">
                        <a:effectLst/>
                        <a:latin typeface="Calibri"/>
                        <a:ea typeface="Arial" panose="020B0604020202020204" pitchFamily="34" charset="0"/>
                        <a:cs typeface="Times New Roman"/>
                      </a:endParaRP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85000"/>
                      </a:schemeClr>
                    </a:solidFill>
                  </a:tcPr>
                </a:tc>
                <a:tc>
                  <a:txBody>
                    <a:bodyPr/>
                    <a:lstStyle/>
                    <a:p>
                      <a:pPr algn="l" rtl="0">
                        <a:spcBef>
                          <a:spcPts val="50"/>
                        </a:spcBef>
                        <a:spcAft>
                          <a:spcPts val="0"/>
                        </a:spcAft>
                      </a:pPr>
                      <a:endParaRPr lang="de-CH" sz="1600" dirty="0">
                        <a:effectLst/>
                        <a:latin typeface="Calibri"/>
                        <a:ea typeface="Arial" panose="020B0604020202020204" pitchFamily="34" charset="0"/>
                        <a:cs typeface="Times New Roman"/>
                      </a:endParaRPr>
                    </a:p>
                    <a:p>
                      <a:pPr marL="239395" marR="276860" indent="-171450">
                        <a:lnSpc>
                          <a:spcPct val="102000"/>
                        </a:lnSpc>
                        <a:spcBef>
                          <a:spcPts val="5"/>
                        </a:spcBef>
                        <a:spcAft>
                          <a:spcPts val="0"/>
                        </a:spcAft>
                        <a:buFont typeface="Arial" panose="020B0604020202020204" pitchFamily="34" charset="0"/>
                        <a:buChar char="•"/>
                      </a:pPr>
                      <a:r>
                        <a:rPr lang="fr-FR" sz="1600">
                          <a:latin typeface="Calibri"/>
                          <a:ea typeface="Arial" panose="020B0604020202020204" pitchFamily="34" charset="0"/>
                          <a:cs typeface="Times New Roman"/>
                        </a:rPr>
                        <a:t>L’État fédéral et les cantons indemnisent les mesures de protection pour la prévention de dommages causés par les grands prédateurs</a:t>
                      </a: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2">
                        <a:lumMod val="40000"/>
                        <a:lumOff val="60000"/>
                      </a:schemeClr>
                    </a:solidFill>
                  </a:tcPr>
                </a:tc>
                <a:tc>
                  <a:txBody>
                    <a:bodyPr/>
                    <a:lstStyle/>
                    <a:p>
                      <a:pPr algn="l" rtl="0">
                        <a:spcBef>
                          <a:spcPts val="50"/>
                        </a:spcBef>
                        <a:spcAft>
                          <a:spcPts val="0"/>
                        </a:spcAft>
                      </a:pPr>
                      <a:endParaRPr lang="de-CH" sz="1600" dirty="0">
                        <a:effectLst/>
                        <a:latin typeface="Calibri"/>
                        <a:ea typeface="Arial" panose="020B0604020202020204" pitchFamily="34" charset="0"/>
                        <a:cs typeface="Times New Roman"/>
                      </a:endParaRPr>
                    </a:p>
                    <a:p>
                      <a:pPr marL="239395" marR="86995" indent="-171450">
                        <a:lnSpc>
                          <a:spcPct val="102000"/>
                        </a:lnSpc>
                        <a:spcBef>
                          <a:spcPts val="5"/>
                        </a:spcBef>
                        <a:spcAft>
                          <a:spcPts val="0"/>
                        </a:spcAft>
                        <a:buFont typeface="Arial" panose="020B0604020202020204" pitchFamily="34" charset="0"/>
                        <a:buChar char="•"/>
                      </a:pPr>
                      <a:r>
                        <a:rPr lang="fr-FR" sz="1600" dirty="0">
                          <a:latin typeface="Calibri"/>
                          <a:ea typeface="Arial" panose="020B0604020202020204" pitchFamily="34" charset="0"/>
                          <a:cs typeface="Times New Roman"/>
                        </a:rPr>
                        <a:t>L’État fédéral et les cantons indemnisent non seulement les mesures de protection mais aussi les </a:t>
                      </a:r>
                      <a:r>
                        <a:rPr lang="fr-FR" sz="1600" u="sng" dirty="0">
                          <a:latin typeface="Calibri"/>
                          <a:ea typeface="Arial" panose="020B0604020202020204" pitchFamily="34" charset="0"/>
                          <a:cs typeface="Times New Roman"/>
                        </a:rPr>
                        <a:t>mesures de prévention</a:t>
                      </a:r>
                      <a:r>
                        <a:rPr lang="fr-FR" sz="1600" u="none" dirty="0">
                          <a:latin typeface="Calibri"/>
                          <a:ea typeface="Arial" panose="020B0604020202020204" pitchFamily="34" charset="0"/>
                          <a:cs typeface="Times New Roman"/>
                        </a:rPr>
                        <a:t> pour prévenir les dommages causés </a:t>
                      </a:r>
                      <a:r>
                        <a:rPr lang="fr-FR" sz="1600" u="sng" dirty="0">
                          <a:latin typeface="Calibri"/>
                          <a:ea typeface="Arial" panose="020B0604020202020204" pitchFamily="34" charset="0"/>
                          <a:cs typeface="Times New Roman"/>
                        </a:rPr>
                        <a:t>par le castor </a:t>
                      </a:r>
                      <a:r>
                        <a:rPr lang="fr-FR" sz="1600" u="none" dirty="0">
                          <a:latin typeface="Calibri"/>
                          <a:ea typeface="Arial" panose="020B0604020202020204" pitchFamily="34" charset="0"/>
                          <a:cs typeface="Times New Roman"/>
                        </a:rPr>
                        <a:t>et la loutre</a:t>
                      </a: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2DB1D5"/>
                    </a:solidFill>
                  </a:tcPr>
                </a:tc>
                <a:extLst>
                  <a:ext uri="{0D108BD9-81ED-4DB2-BD59-A6C34878D82A}">
                    <a16:rowId xmlns:a16="http://schemas.microsoft.com/office/drawing/2014/main" xmlns="" val="3165046981"/>
                  </a:ext>
                </a:extLst>
              </a:tr>
              <a:tr h="845997">
                <a:tc>
                  <a:txBody>
                    <a:bodyPr/>
                    <a:lstStyle/>
                    <a:p>
                      <a:pPr marL="67945" algn="l" rtl="0">
                        <a:spcAft>
                          <a:spcPts val="0"/>
                        </a:spcAft>
                      </a:pPr>
                      <a:endParaRPr lang="de-CH" sz="1600" dirty="0">
                        <a:effectLst/>
                        <a:latin typeface="Calibri"/>
                        <a:ea typeface="Arial" panose="020B0604020202020204" pitchFamily="34" charset="0"/>
                        <a:cs typeface="Times New Roman"/>
                        <a:sym typeface="Arial"/>
                      </a:endParaRPr>
                    </a:p>
                    <a:p>
                      <a:pPr marL="67945">
                        <a:spcAft>
                          <a:spcPts val="0"/>
                        </a:spcAft>
                      </a:pPr>
                      <a:r>
                        <a:rPr lang="fr-FR" sz="1600">
                          <a:latin typeface="Calibri"/>
                          <a:ea typeface="Arial" panose="020B0604020202020204" pitchFamily="34" charset="0"/>
                          <a:cs typeface="Times New Roman"/>
                          <a:sym typeface="Arial"/>
                        </a:rPr>
                        <a:t>Article 13 </a:t>
                      </a:r>
                    </a:p>
                    <a:p>
                      <a:pPr marL="67945">
                        <a:spcAft>
                          <a:spcPts val="0"/>
                        </a:spcAft>
                      </a:pPr>
                      <a:r>
                        <a:rPr lang="fr-FR" sz="1600">
                          <a:latin typeface="Calibri"/>
                          <a:ea typeface="Arial" panose="020B0604020202020204" pitchFamily="34" charset="0"/>
                          <a:cs typeface="Times New Roman"/>
                          <a:sym typeface="Arial"/>
                        </a:rPr>
                        <a:t>alinéas 4 &amp; 5</a:t>
                      </a:r>
                    </a:p>
                    <a:p>
                      <a:pPr marL="67945" lvl="0">
                        <a:spcAft>
                          <a:spcPts val="0"/>
                        </a:spcAft>
                        <a:buNone/>
                      </a:pPr>
                      <a:r>
                        <a:rPr lang="fr-FR" sz="1600" b="1">
                          <a:latin typeface="Calibri"/>
                          <a:ea typeface="Arial" panose="020B0604020202020204" pitchFamily="34" charset="0"/>
                          <a:cs typeface="Times New Roman"/>
                          <a:sym typeface="Arial"/>
                        </a:rPr>
                        <a:t>Indemnisation des dégâts causés par la faune sauvage</a:t>
                      </a:r>
                    </a:p>
                    <a:p>
                      <a:pPr algn="l" rtl="0">
                        <a:spcBef>
                          <a:spcPts val="55"/>
                        </a:spcBef>
                        <a:spcAft>
                          <a:spcPts val="0"/>
                        </a:spcAft>
                      </a:pPr>
                      <a:endParaRPr lang="de-CH" sz="1600" dirty="0">
                        <a:effectLst/>
                        <a:latin typeface="Calibri"/>
                        <a:ea typeface="Arial" panose="020B0604020202020204" pitchFamily="34" charset="0"/>
                        <a:cs typeface="Times New Roman"/>
                        <a:sym typeface="Arial"/>
                      </a:endParaRPr>
                    </a:p>
                    <a:p>
                      <a:pPr marL="67945" marR="203200" algn="l" rtl="0">
                        <a:lnSpc>
                          <a:spcPct val="125000"/>
                        </a:lnSpc>
                        <a:spcAft>
                          <a:spcPts val="0"/>
                        </a:spcAft>
                      </a:pPr>
                      <a:endParaRPr lang="de-CH" sz="1600" b="1" u="sng" dirty="0">
                        <a:solidFill>
                          <a:schemeClr val="tx1"/>
                        </a:solidFill>
                        <a:effectLst/>
                        <a:latin typeface="Calibri"/>
                        <a:ea typeface="Arial" panose="020B0604020202020204" pitchFamily="34" charset="0"/>
                        <a:cs typeface="Times New Roman"/>
                        <a:sym typeface="Arial"/>
                      </a:endParaRP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85000"/>
                      </a:schemeClr>
                    </a:solidFill>
                  </a:tcPr>
                </a:tc>
                <a:tc>
                  <a:txBody>
                    <a:bodyPr/>
                    <a:lstStyle/>
                    <a:p>
                      <a:pPr algn="l" rtl="0">
                        <a:spcBef>
                          <a:spcPts val="55"/>
                        </a:spcBef>
                        <a:spcAft>
                          <a:spcPts val="0"/>
                        </a:spcAft>
                      </a:pPr>
                      <a:endParaRPr lang="de-CH" sz="1600" dirty="0">
                        <a:effectLst/>
                        <a:latin typeface="Calibri"/>
                        <a:ea typeface="Arial" panose="020B0604020202020204" pitchFamily="34" charset="0"/>
                        <a:cs typeface="Times New Roman"/>
                        <a:sym typeface="Arial"/>
                      </a:endParaRPr>
                    </a:p>
                    <a:p>
                      <a:pPr marL="239395" marR="75565" indent="-171450">
                        <a:lnSpc>
                          <a:spcPct val="102000"/>
                        </a:lnSpc>
                        <a:spcAft>
                          <a:spcPts val="0"/>
                        </a:spcAft>
                        <a:buFont typeface="Arial" panose="020B0604020202020204" pitchFamily="34" charset="0"/>
                        <a:buChar char="•"/>
                      </a:pPr>
                      <a:r>
                        <a:rPr lang="fr-FR" sz="1600" b="0" i="0" u="none" strike="noStrike" cap="none">
                          <a:solidFill>
                            <a:srgbClr val="000000"/>
                          </a:solidFill>
                          <a:latin typeface="Calibri"/>
                          <a:ea typeface="Arial" panose="020B0604020202020204" pitchFamily="34" charset="0"/>
                          <a:cs typeface="Times New Roman"/>
                          <a:sym typeface="Arial"/>
                        </a:rPr>
                        <a:t>L’État fédéral et les cantons indemnisent les dommages causés par le castor sur les cultures agricoles et sylvicoles</a:t>
                      </a:r>
                    </a:p>
                    <a:p>
                      <a:pPr marL="239395" marR="401955" indent="-171450">
                        <a:lnSpc>
                          <a:spcPct val="102000"/>
                        </a:lnSpc>
                        <a:spcAft>
                          <a:spcPts val="0"/>
                        </a:spcAft>
                        <a:buFont typeface="Arial" panose="020B0604020202020204" pitchFamily="34" charset="0"/>
                        <a:buChar char="•"/>
                      </a:pPr>
                      <a:r>
                        <a:rPr lang="fr-FR" sz="1600" b="0" i="0" u="none" strike="noStrike" cap="none">
                          <a:solidFill>
                            <a:srgbClr val="000000"/>
                          </a:solidFill>
                          <a:latin typeface="Calibri"/>
                          <a:ea typeface="Arial" panose="020B0604020202020204" pitchFamily="34" charset="0"/>
                          <a:cs typeface="Times New Roman"/>
                          <a:sym typeface="Arial"/>
                        </a:rPr>
                        <a:t>Indemnisation de tous les dégâts causés par les grands prédateurs</a:t>
                      </a: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2">
                        <a:lumMod val="40000"/>
                        <a:lumOff val="60000"/>
                      </a:schemeClr>
                    </a:solidFill>
                  </a:tcPr>
                </a:tc>
                <a:tc>
                  <a:txBody>
                    <a:bodyPr/>
                    <a:lstStyle/>
                    <a:p>
                      <a:pPr algn="l" rtl="0">
                        <a:spcBef>
                          <a:spcPts val="55"/>
                        </a:spcBef>
                        <a:spcAft>
                          <a:spcPts val="0"/>
                        </a:spcAft>
                      </a:pPr>
                      <a:endParaRPr lang="de-CH" sz="1600" dirty="0">
                        <a:effectLst/>
                        <a:latin typeface="Calibri"/>
                        <a:ea typeface="Arial" panose="020B0604020202020204" pitchFamily="34" charset="0"/>
                        <a:cs typeface="Times New Roman"/>
                      </a:endParaRPr>
                    </a:p>
                    <a:p>
                      <a:pPr marL="239395" marR="132080" indent="-171450">
                        <a:lnSpc>
                          <a:spcPct val="102000"/>
                        </a:lnSpc>
                        <a:spcAft>
                          <a:spcPts val="0"/>
                        </a:spcAft>
                        <a:buFont typeface="Arial" panose="020B0604020202020204" pitchFamily="34" charset="0"/>
                        <a:buChar char="•"/>
                      </a:pPr>
                      <a:r>
                        <a:rPr lang="fr-FR" sz="1600" dirty="0">
                          <a:latin typeface="Calibri"/>
                          <a:ea typeface="Arial" panose="020B0604020202020204" pitchFamily="34" charset="0"/>
                          <a:cs typeface="Times New Roman"/>
                        </a:rPr>
                        <a:t>Maintenant, indemnisation pour les dommages causés par le castor </a:t>
                      </a:r>
                      <a:r>
                        <a:rPr lang="fr-FR" sz="1600" u="sng" dirty="0">
                          <a:latin typeface="Calibri"/>
                          <a:ea typeface="Arial" panose="020B0604020202020204" pitchFamily="34" charset="0"/>
                          <a:cs typeface="Times New Roman"/>
                        </a:rPr>
                        <a:t>sur les infrastructures de particuliers et de communes</a:t>
                      </a:r>
                    </a:p>
                    <a:p>
                      <a:pPr marL="239395" marR="132080" indent="-171450">
                        <a:lnSpc>
                          <a:spcPct val="102000"/>
                        </a:lnSpc>
                        <a:spcAft>
                          <a:spcPts val="0"/>
                        </a:spcAft>
                        <a:buFont typeface="Arial" panose="020B0604020202020204" pitchFamily="34" charset="0"/>
                        <a:buChar char="•"/>
                      </a:pPr>
                      <a:r>
                        <a:rPr lang="fr-FR" sz="1600" u="none" dirty="0">
                          <a:latin typeface="Calibri"/>
                          <a:ea typeface="Arial" panose="020B0604020202020204" pitchFamily="34" charset="0"/>
                          <a:cs typeface="Times New Roman"/>
                        </a:rPr>
                        <a:t>Indemnisation des dommages quand des mesures de protection ou de prévention exigibles ont été prises pour protéger les troupeaux</a:t>
                      </a:r>
                      <a:endParaRPr lang="de-CH" sz="1600" u="none" dirty="0">
                        <a:effectLst/>
                        <a:latin typeface="Calibri"/>
                        <a:ea typeface="Arial" panose="020B0604020202020204" pitchFamily="34" charset="0"/>
                        <a:cs typeface="Times New Roman"/>
                      </a:endParaRP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2DB1D5"/>
                    </a:solidFill>
                  </a:tcPr>
                </a:tc>
                <a:extLst>
                  <a:ext uri="{0D108BD9-81ED-4DB2-BD59-A6C34878D82A}">
                    <a16:rowId xmlns:a16="http://schemas.microsoft.com/office/drawing/2014/main" xmlns="" val="4261222106"/>
                  </a:ext>
                </a:extLst>
              </a:tr>
            </a:tbl>
          </a:graphicData>
        </a:graphic>
      </p:graphicFrame>
    </p:spTree>
    <p:extLst>
      <p:ext uri="{BB962C8B-B14F-4D97-AF65-F5344CB8AC3E}">
        <p14:creationId xmlns:p14="http://schemas.microsoft.com/office/powerpoint/2010/main" val="170806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1A71646-D5EF-AD49-BBE3-3B2202C7A3A4}"/>
              </a:ext>
            </a:extLst>
          </p:cNvPr>
          <p:cNvSpPr>
            <a:spLocks noGrp="1"/>
          </p:cNvSpPr>
          <p:nvPr>
            <p:ph type="title"/>
          </p:nvPr>
        </p:nvSpPr>
        <p:spPr>
          <a:xfrm>
            <a:off x="1166401" y="537153"/>
            <a:ext cx="7390800" cy="528483"/>
          </a:xfrm>
        </p:spPr>
        <p:txBody>
          <a:bodyPr/>
          <a:lstStyle/>
          <a:p>
            <a:r>
              <a:rPr lang="fr-FR"/>
              <a:t>Sommaire</a:t>
            </a:r>
          </a:p>
        </p:txBody>
      </p:sp>
      <p:sp>
        <p:nvSpPr>
          <p:cNvPr id="3" name="Textplatzhalter 2">
            <a:extLst>
              <a:ext uri="{FF2B5EF4-FFF2-40B4-BE49-F238E27FC236}">
                <a16:creationId xmlns:a16="http://schemas.microsoft.com/office/drawing/2014/main" xmlns="" id="{B95B6AC7-5345-004B-B21B-E99196F5C43A}"/>
              </a:ext>
            </a:extLst>
          </p:cNvPr>
          <p:cNvSpPr>
            <a:spLocks noGrp="1"/>
          </p:cNvSpPr>
          <p:nvPr>
            <p:ph type="body" idx="1"/>
          </p:nvPr>
        </p:nvSpPr>
        <p:spPr>
          <a:xfrm>
            <a:off x="1162801" y="962173"/>
            <a:ext cx="7394400" cy="4493054"/>
          </a:xfrm>
        </p:spPr>
        <p:txBody>
          <a:bodyPr/>
          <a:lstStyle/>
          <a:p>
            <a:r>
              <a:rPr lang="fr-FR" sz="1800">
                <a:solidFill>
                  <a:schemeClr val="bg1"/>
                </a:solidFill>
              </a:rPr>
              <a:t>Pourquoi une révision de la loi sur la chasse est-elle nécessaire?</a:t>
            </a:r>
          </a:p>
          <a:p>
            <a:r>
              <a:rPr lang="fr-FR" sz="1800">
                <a:solidFill>
                  <a:schemeClr val="bg1"/>
                </a:solidFill>
              </a:rPr>
              <a:t>Quels sont les ajustements de la loi révisée?</a:t>
            </a:r>
          </a:p>
          <a:p>
            <a:r>
              <a:rPr lang="fr-FR" sz="1800" b="1">
                <a:solidFill>
                  <a:schemeClr val="accent4"/>
                </a:solidFill>
              </a:rPr>
              <a:t>La protection des espèces y gagne dans la loi révisée</a:t>
            </a:r>
          </a:p>
          <a:p>
            <a:r>
              <a:rPr lang="fr-FR" sz="1800">
                <a:solidFill>
                  <a:schemeClr val="bg1"/>
                </a:solidFill>
              </a:rPr>
              <a:t>Les paysages y gagnent dans la loi révisée</a:t>
            </a:r>
          </a:p>
          <a:p>
            <a:r>
              <a:rPr lang="fr-FR" sz="1800">
                <a:solidFill>
                  <a:schemeClr val="bg1"/>
                </a:solidFill>
              </a:rPr>
              <a:t>L’homme y gagne dans la loi révisée</a:t>
            </a:r>
          </a:p>
          <a:p>
            <a:r>
              <a:rPr lang="fr-FR" sz="1800">
                <a:solidFill>
                  <a:schemeClr val="bg1"/>
                </a:solidFill>
              </a:rPr>
              <a:t>La loi dit OUI à la chasse</a:t>
            </a:r>
          </a:p>
          <a:p>
            <a:r>
              <a:rPr lang="fr-FR" sz="1800">
                <a:solidFill>
                  <a:schemeClr val="bg1"/>
                </a:solidFill>
              </a:rPr>
              <a:t>La loi soutient les détenteurs d’animaux de rente</a:t>
            </a:r>
          </a:p>
          <a:p>
            <a:r>
              <a:rPr lang="fr-FR" sz="1800">
                <a:solidFill>
                  <a:schemeClr val="bg1"/>
                </a:solidFill>
              </a:rPr>
              <a:t>Les erreurs les plus fréquentes concernant la loi sur la chasse</a:t>
            </a:r>
          </a:p>
          <a:p>
            <a:r>
              <a:rPr lang="fr-FR" sz="1800">
                <a:solidFill>
                  <a:schemeClr val="bg1"/>
                </a:solidFill>
              </a:rPr>
              <a:t>Ces partis et organisations soutiennent la loi</a:t>
            </a:r>
          </a:p>
          <a:p>
            <a:endParaRPr lang="de-DE" sz="1800">
              <a:solidFill>
                <a:schemeClr val="bg1"/>
              </a:solidFill>
            </a:endParaRPr>
          </a:p>
          <a:p>
            <a:endParaRPr lang="de-DE" sz="1800">
              <a:solidFill>
                <a:schemeClr val="bg1"/>
              </a:solidFill>
            </a:endParaRPr>
          </a:p>
        </p:txBody>
      </p:sp>
      <p:sp>
        <p:nvSpPr>
          <p:cNvPr id="4" name="Textplatzhalter 3">
            <a:extLst>
              <a:ext uri="{FF2B5EF4-FFF2-40B4-BE49-F238E27FC236}">
                <a16:creationId xmlns:a16="http://schemas.microsoft.com/office/drawing/2014/main" xmlns="" id="{1B0CF4AF-C261-104B-B27E-FFA7EA8F836C}"/>
              </a:ext>
            </a:extLst>
          </p:cNvPr>
          <p:cNvSpPr>
            <a:spLocks noGrp="1"/>
          </p:cNvSpPr>
          <p:nvPr>
            <p:ph type="body" idx="2"/>
          </p:nvPr>
        </p:nvSpPr>
        <p:spPr>
          <a:xfrm>
            <a:off x="623323" y="962173"/>
            <a:ext cx="468933" cy="4333728"/>
          </a:xfrm>
        </p:spPr>
        <p:txBody>
          <a:bodyPr/>
          <a:lstStyle/>
          <a:p>
            <a:r>
              <a:rPr lang="fr-FR" sz="1800">
                <a:solidFill>
                  <a:schemeClr val="bg1"/>
                </a:solidFill>
              </a:rPr>
              <a:t>1</a:t>
            </a:r>
          </a:p>
          <a:p>
            <a:r>
              <a:rPr lang="fr-FR" sz="1800">
                <a:solidFill>
                  <a:schemeClr val="bg1"/>
                </a:solidFill>
              </a:rPr>
              <a:t>2</a:t>
            </a:r>
          </a:p>
          <a:p>
            <a:r>
              <a:rPr lang="fr-FR" sz="1800" b="1">
                <a:solidFill>
                  <a:schemeClr val="accent4"/>
                </a:solidFill>
              </a:rPr>
              <a:t>3</a:t>
            </a:r>
          </a:p>
          <a:p>
            <a:r>
              <a:rPr lang="fr-FR" sz="1800">
                <a:solidFill>
                  <a:schemeClr val="bg1"/>
                </a:solidFill>
              </a:rPr>
              <a:t>4</a:t>
            </a:r>
          </a:p>
          <a:p>
            <a:r>
              <a:rPr lang="fr-FR" sz="1800">
                <a:solidFill>
                  <a:schemeClr val="bg1"/>
                </a:solidFill>
              </a:rPr>
              <a:t>5</a:t>
            </a:r>
          </a:p>
          <a:p>
            <a:r>
              <a:rPr lang="fr-FR" sz="1800">
                <a:solidFill>
                  <a:schemeClr val="bg1"/>
                </a:solidFill>
              </a:rPr>
              <a:t>6</a:t>
            </a:r>
          </a:p>
          <a:p>
            <a:r>
              <a:rPr lang="fr-FR" sz="1800">
                <a:solidFill>
                  <a:schemeClr val="bg1"/>
                </a:solidFill>
              </a:rPr>
              <a:t>7</a:t>
            </a:r>
          </a:p>
          <a:p>
            <a:r>
              <a:rPr lang="fr-FR" sz="1800">
                <a:solidFill>
                  <a:schemeClr val="bg1"/>
                </a:solidFill>
              </a:rPr>
              <a:t>8</a:t>
            </a:r>
          </a:p>
          <a:p>
            <a:r>
              <a:rPr lang="fr-FR" sz="1800">
                <a:solidFill>
                  <a:schemeClr val="bg1"/>
                </a:solidFill>
              </a:rPr>
              <a:t>9</a:t>
            </a:r>
          </a:p>
        </p:txBody>
      </p:sp>
    </p:spTree>
    <p:extLst>
      <p:ext uri="{BB962C8B-B14F-4D97-AF65-F5344CB8AC3E}">
        <p14:creationId xmlns:p14="http://schemas.microsoft.com/office/powerpoint/2010/main" val="3393559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627333" y="531367"/>
            <a:ext cx="8202149" cy="816516"/>
          </a:xfrm>
        </p:spPr>
        <p:txBody>
          <a:bodyPr/>
          <a:lstStyle/>
          <a:p>
            <a:r>
              <a:rPr lang="fr-FR" dirty="0"/>
              <a:t>La protection des espèces y </a:t>
            </a:r>
            <a:br>
              <a:rPr lang="fr-FR" dirty="0"/>
            </a:br>
            <a:r>
              <a:rPr lang="fr-FR" dirty="0"/>
              <a:t>gagne dans la loi révisée</a:t>
            </a:r>
            <a:endParaRPr lang="de-CH" dirty="0"/>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dirty="0"/>
              <a:t>Loi révisée sur la chasse</a:t>
            </a:r>
          </a:p>
        </p:txBody>
      </p:sp>
      <p:sp>
        <p:nvSpPr>
          <p:cNvPr id="4" name="Textfeld 3">
            <a:extLst>
              <a:ext uri="{FF2B5EF4-FFF2-40B4-BE49-F238E27FC236}">
                <a16:creationId xmlns:a16="http://schemas.microsoft.com/office/drawing/2014/main" xmlns="" id="{B0C9AE13-B6A2-42F8-ADC4-8BAD8DA52A47}"/>
              </a:ext>
            </a:extLst>
          </p:cNvPr>
          <p:cNvSpPr txBox="1"/>
          <p:nvPr/>
        </p:nvSpPr>
        <p:spPr>
          <a:xfrm>
            <a:off x="542363" y="1600200"/>
            <a:ext cx="8452953" cy="3170099"/>
          </a:xfrm>
          <a:prstGeom prst="rect">
            <a:avLst/>
          </a:prstGeom>
          <a:noFill/>
        </p:spPr>
        <p:txBody>
          <a:bodyPr wrap="square" rtlCol="0">
            <a:spAutoFit/>
          </a:bodyPr>
          <a:lstStyle/>
          <a:p>
            <a:pPr marL="342900" indent="-342900">
              <a:spcBef>
                <a:spcPts val="600"/>
              </a:spcBef>
              <a:buFont typeface="Wingdings" panose="05000000000000000000" pitchFamily="2" charset="2"/>
              <a:buChar char="ü"/>
            </a:pPr>
            <a:r>
              <a:rPr lang="fr-FR" sz="2000" dirty="0">
                <a:latin typeface="Calibri" panose="020F0502020204030204" pitchFamily="34" charset="0"/>
                <a:cs typeface="Calibri" panose="020F0502020204030204" pitchFamily="34" charset="0"/>
              </a:rPr>
              <a:t>Le soutien financier de zones de protection </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favorise les espaces vitaux de la faune sauvage</a:t>
            </a:r>
          </a:p>
          <a:p>
            <a:pPr marL="342900" indent="-342900">
              <a:spcBef>
                <a:spcPts val="600"/>
              </a:spcBef>
              <a:buFont typeface="Wingdings" panose="05000000000000000000" pitchFamily="2" charset="2"/>
              <a:buChar char="ü"/>
            </a:pPr>
            <a:r>
              <a:rPr lang="fr-FR" sz="2000" dirty="0">
                <a:latin typeface="Calibri" panose="020F0502020204030204" pitchFamily="34" charset="0"/>
                <a:cs typeface="Calibri" panose="020F0502020204030204" pitchFamily="34" charset="0"/>
              </a:rPr>
              <a:t>Dans la nouvelle loi sur la chasse, la protection des espèces et la protection animale valent comme lignes directrices et sont renforcées</a:t>
            </a:r>
          </a:p>
          <a:p>
            <a:pPr marL="342900" indent="-342900">
              <a:spcBef>
                <a:spcPts val="600"/>
              </a:spcBef>
              <a:buFont typeface="Wingdings" panose="05000000000000000000" pitchFamily="2" charset="2"/>
              <a:buChar char="ü"/>
            </a:pPr>
            <a:r>
              <a:rPr lang="fr-FR" sz="2000" dirty="0">
                <a:latin typeface="Calibri" panose="020F0502020204030204" pitchFamily="34" charset="0"/>
                <a:cs typeface="Calibri" panose="020F0502020204030204" pitchFamily="34" charset="0"/>
              </a:rPr>
              <a:t>12 espèces de canards sauvages sont nouvellement protégées, la saison des bécassines est prolongée</a:t>
            </a:r>
          </a:p>
          <a:p>
            <a:pPr marL="342900" indent="-342900">
              <a:spcBef>
                <a:spcPts val="600"/>
              </a:spcBef>
              <a:buFont typeface="Wingdings" panose="05000000000000000000" pitchFamily="2" charset="2"/>
              <a:buChar char="ü"/>
            </a:pPr>
            <a:r>
              <a:rPr lang="fr-FR" sz="2000" dirty="0">
                <a:latin typeface="Calibri" panose="020F0502020204030204" pitchFamily="34" charset="0"/>
                <a:cs typeface="Calibri" panose="020F0502020204030204" pitchFamily="34" charset="0"/>
              </a:rPr>
              <a:t>Seul le Parlement peut déclarer que les espèces protégées peuvent être chassées</a:t>
            </a:r>
            <a:endParaRPr lang="de-CH" sz="2000" dirty="0">
              <a:highlight>
                <a:srgbClr val="FFFFFF"/>
              </a:highlight>
              <a:latin typeface="Calibri" panose="020F0502020204030204" pitchFamily="34" charset="0"/>
              <a:cs typeface="Calibri" panose="020F0502020204030204" pitchFamily="34" charset="0"/>
            </a:endParaRPr>
          </a:p>
          <a:p>
            <a:pPr marL="342900" indent="-342900">
              <a:spcBef>
                <a:spcPts val="600"/>
              </a:spcBef>
              <a:buFont typeface="Wingdings" panose="05000000000000000000" pitchFamily="2" charset="2"/>
              <a:buChar char="ü"/>
            </a:pPr>
            <a:r>
              <a:rPr lang="fr-FR" sz="2000" dirty="0">
                <a:latin typeface="Calibri" panose="020F0502020204030204" pitchFamily="34" charset="0"/>
                <a:cs typeface="Calibri" panose="020F0502020204030204" pitchFamily="34" charset="0"/>
              </a:rPr>
              <a:t>La biodiversité est renforcée, ce qui stabilise les écosystèmes</a:t>
            </a:r>
          </a:p>
        </p:txBody>
      </p:sp>
      <p:pic>
        <p:nvPicPr>
          <p:cNvPr id="6" name="Grafik 5" descr="Ein Bild, das Gras, Tier, draußen, Säugetier enthält.&#10;&#10;Automatisch generierte Beschreibung">
            <a:extLst>
              <a:ext uri="{FF2B5EF4-FFF2-40B4-BE49-F238E27FC236}">
                <a16:creationId xmlns:a16="http://schemas.microsoft.com/office/drawing/2014/main" xmlns="" id="{0C4C7809-4827-477B-AF1A-E8BD2B26F98D}"/>
              </a:ext>
            </a:extLst>
          </p:cNvPr>
          <p:cNvPicPr>
            <a:picLocks noChangeAspect="1"/>
          </p:cNvPicPr>
          <p:nvPr/>
        </p:nvPicPr>
        <p:blipFill>
          <a:blip r:embed="rId2"/>
          <a:stretch>
            <a:fillRect/>
          </a:stretch>
        </p:blipFill>
        <p:spPr>
          <a:xfrm>
            <a:off x="5921493" y="550827"/>
            <a:ext cx="2595174" cy="1723196"/>
          </a:xfrm>
          <a:prstGeom prst="rect">
            <a:avLst/>
          </a:prstGeom>
        </p:spPr>
      </p:pic>
    </p:spTree>
    <p:extLst>
      <p:ext uri="{BB962C8B-B14F-4D97-AF65-F5344CB8AC3E}">
        <p14:creationId xmlns:p14="http://schemas.microsoft.com/office/powerpoint/2010/main" val="2403012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1A71646-D5EF-AD49-BBE3-3B2202C7A3A4}"/>
              </a:ext>
            </a:extLst>
          </p:cNvPr>
          <p:cNvSpPr>
            <a:spLocks noGrp="1"/>
          </p:cNvSpPr>
          <p:nvPr>
            <p:ph type="title"/>
          </p:nvPr>
        </p:nvSpPr>
        <p:spPr>
          <a:xfrm>
            <a:off x="1166401" y="537153"/>
            <a:ext cx="7390800" cy="528483"/>
          </a:xfrm>
        </p:spPr>
        <p:txBody>
          <a:bodyPr/>
          <a:lstStyle/>
          <a:p>
            <a:r>
              <a:rPr lang="fr-FR"/>
              <a:t>Sommaire</a:t>
            </a:r>
          </a:p>
        </p:txBody>
      </p:sp>
      <p:sp>
        <p:nvSpPr>
          <p:cNvPr id="3" name="Textplatzhalter 2">
            <a:extLst>
              <a:ext uri="{FF2B5EF4-FFF2-40B4-BE49-F238E27FC236}">
                <a16:creationId xmlns:a16="http://schemas.microsoft.com/office/drawing/2014/main" xmlns="" id="{B95B6AC7-5345-004B-B21B-E99196F5C43A}"/>
              </a:ext>
            </a:extLst>
          </p:cNvPr>
          <p:cNvSpPr>
            <a:spLocks noGrp="1"/>
          </p:cNvSpPr>
          <p:nvPr>
            <p:ph type="body" idx="1"/>
          </p:nvPr>
        </p:nvSpPr>
        <p:spPr>
          <a:xfrm>
            <a:off x="1162801" y="962173"/>
            <a:ext cx="7394400" cy="4493054"/>
          </a:xfrm>
        </p:spPr>
        <p:txBody>
          <a:bodyPr/>
          <a:lstStyle/>
          <a:p>
            <a:r>
              <a:rPr lang="fr-FR" sz="1800">
                <a:solidFill>
                  <a:schemeClr val="bg1"/>
                </a:solidFill>
              </a:rPr>
              <a:t>Pourquoi une révision de la loi sur la chasse est-elle nécessaire?</a:t>
            </a:r>
          </a:p>
          <a:p>
            <a:r>
              <a:rPr lang="fr-FR" sz="1800">
                <a:solidFill>
                  <a:schemeClr val="bg1"/>
                </a:solidFill>
              </a:rPr>
              <a:t>Quels sont les ajustements de la loi révisée?</a:t>
            </a:r>
          </a:p>
          <a:p>
            <a:r>
              <a:rPr lang="fr-FR" sz="1800">
                <a:solidFill>
                  <a:schemeClr val="bg1"/>
                </a:solidFill>
              </a:rPr>
              <a:t>La protection des espèces y gagne dans la loi révisée</a:t>
            </a:r>
          </a:p>
          <a:p>
            <a:r>
              <a:rPr lang="fr-FR" sz="1800" b="1">
                <a:solidFill>
                  <a:schemeClr val="accent4"/>
                </a:solidFill>
              </a:rPr>
              <a:t>Les paysages y gagnent dans la loi révisée</a:t>
            </a:r>
          </a:p>
          <a:p>
            <a:r>
              <a:rPr lang="fr-FR" sz="1800">
                <a:solidFill>
                  <a:schemeClr val="bg1"/>
                </a:solidFill>
              </a:rPr>
              <a:t>L’homme y gagne dans la loi révisée</a:t>
            </a:r>
          </a:p>
          <a:p>
            <a:r>
              <a:rPr lang="fr-FR" sz="1800">
                <a:solidFill>
                  <a:schemeClr val="bg1"/>
                </a:solidFill>
              </a:rPr>
              <a:t>La loi dit OUI à la chasse</a:t>
            </a:r>
          </a:p>
          <a:p>
            <a:r>
              <a:rPr lang="fr-FR" sz="1800">
                <a:solidFill>
                  <a:schemeClr val="bg1"/>
                </a:solidFill>
              </a:rPr>
              <a:t>La loi soutient les détenteurs d’animaux de rente</a:t>
            </a:r>
          </a:p>
          <a:p>
            <a:r>
              <a:rPr lang="fr-FR" sz="1800">
                <a:solidFill>
                  <a:schemeClr val="bg1"/>
                </a:solidFill>
              </a:rPr>
              <a:t>Les erreurs les plus fréquentes concernant la loi sur la chasse</a:t>
            </a:r>
          </a:p>
          <a:p>
            <a:r>
              <a:rPr lang="fr-FR" sz="1800">
                <a:solidFill>
                  <a:schemeClr val="bg1"/>
                </a:solidFill>
              </a:rPr>
              <a:t>Ces partis et organisations soutiennent la loi</a:t>
            </a:r>
          </a:p>
          <a:p>
            <a:endParaRPr lang="de-DE" sz="1800">
              <a:solidFill>
                <a:schemeClr val="bg1"/>
              </a:solidFill>
            </a:endParaRPr>
          </a:p>
          <a:p>
            <a:endParaRPr lang="de-DE" sz="1800">
              <a:solidFill>
                <a:schemeClr val="bg1"/>
              </a:solidFill>
            </a:endParaRPr>
          </a:p>
        </p:txBody>
      </p:sp>
      <p:sp>
        <p:nvSpPr>
          <p:cNvPr id="4" name="Textplatzhalter 3">
            <a:extLst>
              <a:ext uri="{FF2B5EF4-FFF2-40B4-BE49-F238E27FC236}">
                <a16:creationId xmlns:a16="http://schemas.microsoft.com/office/drawing/2014/main" xmlns="" id="{1B0CF4AF-C261-104B-B27E-FFA7EA8F836C}"/>
              </a:ext>
            </a:extLst>
          </p:cNvPr>
          <p:cNvSpPr>
            <a:spLocks noGrp="1"/>
          </p:cNvSpPr>
          <p:nvPr>
            <p:ph type="body" idx="2"/>
          </p:nvPr>
        </p:nvSpPr>
        <p:spPr>
          <a:xfrm>
            <a:off x="623323" y="962173"/>
            <a:ext cx="468933" cy="4333728"/>
          </a:xfrm>
        </p:spPr>
        <p:txBody>
          <a:bodyPr/>
          <a:lstStyle/>
          <a:p>
            <a:r>
              <a:rPr lang="fr-FR" sz="1800">
                <a:solidFill>
                  <a:schemeClr val="bg1"/>
                </a:solidFill>
              </a:rPr>
              <a:t>1</a:t>
            </a:r>
          </a:p>
          <a:p>
            <a:r>
              <a:rPr lang="fr-FR" sz="1800">
                <a:solidFill>
                  <a:schemeClr val="bg1"/>
                </a:solidFill>
              </a:rPr>
              <a:t>2</a:t>
            </a:r>
          </a:p>
          <a:p>
            <a:r>
              <a:rPr lang="fr-FR" sz="1800">
                <a:solidFill>
                  <a:schemeClr val="bg1"/>
                </a:solidFill>
              </a:rPr>
              <a:t>3</a:t>
            </a:r>
          </a:p>
          <a:p>
            <a:r>
              <a:rPr lang="fr-FR" sz="1800" b="1">
                <a:solidFill>
                  <a:schemeClr val="accent4"/>
                </a:solidFill>
              </a:rPr>
              <a:t>4</a:t>
            </a:r>
          </a:p>
          <a:p>
            <a:r>
              <a:rPr lang="fr-FR" sz="1800">
                <a:solidFill>
                  <a:schemeClr val="bg1"/>
                </a:solidFill>
              </a:rPr>
              <a:t>5</a:t>
            </a:r>
          </a:p>
          <a:p>
            <a:r>
              <a:rPr lang="fr-FR" sz="1800">
                <a:solidFill>
                  <a:schemeClr val="bg1"/>
                </a:solidFill>
              </a:rPr>
              <a:t>6</a:t>
            </a:r>
          </a:p>
          <a:p>
            <a:r>
              <a:rPr lang="fr-FR" sz="1800">
                <a:solidFill>
                  <a:schemeClr val="bg1"/>
                </a:solidFill>
              </a:rPr>
              <a:t>7</a:t>
            </a:r>
          </a:p>
          <a:p>
            <a:r>
              <a:rPr lang="fr-FR" sz="1800">
                <a:solidFill>
                  <a:schemeClr val="bg1"/>
                </a:solidFill>
              </a:rPr>
              <a:t>8</a:t>
            </a:r>
          </a:p>
          <a:p>
            <a:r>
              <a:rPr lang="fr-FR" sz="1800">
                <a:solidFill>
                  <a:schemeClr val="bg1"/>
                </a:solidFill>
              </a:rPr>
              <a:t>9</a:t>
            </a:r>
          </a:p>
        </p:txBody>
      </p:sp>
    </p:spTree>
    <p:extLst>
      <p:ext uri="{BB962C8B-B14F-4D97-AF65-F5344CB8AC3E}">
        <p14:creationId xmlns:p14="http://schemas.microsoft.com/office/powerpoint/2010/main" val="126692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633037" y="508571"/>
            <a:ext cx="8202149" cy="816516"/>
          </a:xfrm>
        </p:spPr>
        <p:txBody>
          <a:bodyPr/>
          <a:lstStyle/>
          <a:p>
            <a:r>
              <a:rPr lang="fr-FR" dirty="0"/>
              <a:t>Les paysages y gagnent dans </a:t>
            </a:r>
            <a:br>
              <a:rPr lang="fr-FR" dirty="0"/>
            </a:br>
            <a:r>
              <a:rPr lang="fr-FR" dirty="0"/>
              <a:t>la loi révisée</a:t>
            </a:r>
            <a:endParaRPr lang="de-CH" dirty="0"/>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dirty="0"/>
              <a:t>Loi révisée sur la chasse</a:t>
            </a:r>
          </a:p>
        </p:txBody>
      </p:sp>
      <p:sp>
        <p:nvSpPr>
          <p:cNvPr id="4" name="Textfeld 3">
            <a:extLst>
              <a:ext uri="{FF2B5EF4-FFF2-40B4-BE49-F238E27FC236}">
                <a16:creationId xmlns:a16="http://schemas.microsoft.com/office/drawing/2014/main" xmlns="" id="{B0C9AE13-B6A2-42F8-ADC4-8BAD8DA52A47}"/>
              </a:ext>
            </a:extLst>
          </p:cNvPr>
          <p:cNvSpPr txBox="1"/>
          <p:nvPr/>
        </p:nvSpPr>
        <p:spPr>
          <a:xfrm>
            <a:off x="542364" y="1552461"/>
            <a:ext cx="8202148" cy="2616101"/>
          </a:xfrm>
          <a:prstGeom prst="rect">
            <a:avLst/>
          </a:prstGeom>
          <a:noFill/>
        </p:spPr>
        <p:txBody>
          <a:bodyPr wrap="square" rtlCol="0">
            <a:spAutoFit/>
          </a:bodyPr>
          <a:lstStyle/>
          <a:p>
            <a:pPr marL="342900" indent="-342900">
              <a:spcBef>
                <a:spcPts val="600"/>
              </a:spcBef>
              <a:buFont typeface="Wingdings" panose="05000000000000000000" pitchFamily="2" charset="2"/>
              <a:buChar char="ü"/>
            </a:pPr>
            <a:r>
              <a:rPr lang="fr-FR" sz="2200" dirty="0">
                <a:latin typeface="Calibri" panose="020F0502020204030204" pitchFamily="34" charset="0"/>
                <a:cs typeface="Calibri" panose="020F0502020204030204" pitchFamily="34" charset="0"/>
              </a:rPr>
              <a:t>La régulation des populations de la faune </a:t>
            </a:r>
            <a:br>
              <a:rPr lang="fr-FR" sz="2200" dirty="0">
                <a:latin typeface="Calibri" panose="020F0502020204030204" pitchFamily="34" charset="0"/>
                <a:cs typeface="Calibri" panose="020F0502020204030204" pitchFamily="34" charset="0"/>
              </a:rPr>
            </a:br>
            <a:r>
              <a:rPr lang="fr-FR" sz="2200" dirty="0">
                <a:latin typeface="Calibri" panose="020F0502020204030204" pitchFamily="34" charset="0"/>
                <a:cs typeface="Calibri" panose="020F0502020204030204" pitchFamily="34" charset="0"/>
              </a:rPr>
              <a:t>sauvage est conçue de façon à assurer </a:t>
            </a:r>
            <a:br>
              <a:rPr lang="fr-FR" sz="2200" dirty="0">
                <a:latin typeface="Calibri" panose="020F0502020204030204" pitchFamily="34" charset="0"/>
                <a:cs typeface="Calibri" panose="020F0502020204030204" pitchFamily="34" charset="0"/>
              </a:rPr>
            </a:br>
            <a:r>
              <a:rPr lang="fr-FR" sz="2200" dirty="0">
                <a:latin typeface="Calibri" panose="020F0502020204030204" pitchFamily="34" charset="0"/>
                <a:cs typeface="Calibri" panose="020F0502020204030204" pitchFamily="34" charset="0"/>
              </a:rPr>
              <a:t>l’exploitation durable des forêts</a:t>
            </a:r>
          </a:p>
          <a:p>
            <a:pPr marL="342900" indent="-342900">
              <a:spcBef>
                <a:spcPts val="600"/>
              </a:spcBef>
              <a:buFont typeface="Wingdings" panose="05000000000000000000" pitchFamily="2" charset="2"/>
              <a:buChar char="ü"/>
            </a:pPr>
            <a:r>
              <a:rPr lang="fr-FR" sz="2200" dirty="0">
                <a:latin typeface="Calibri" panose="020F0502020204030204" pitchFamily="34" charset="0"/>
                <a:cs typeface="Calibri" panose="020F0502020204030204" pitchFamily="34" charset="0"/>
              </a:rPr>
              <a:t>Les corridors faunistiques garantissent les déplacements de la faune sauvage</a:t>
            </a:r>
          </a:p>
          <a:p>
            <a:pPr marL="342900" indent="-342900">
              <a:spcBef>
                <a:spcPts val="600"/>
              </a:spcBef>
              <a:buFont typeface="Wingdings" panose="05000000000000000000" pitchFamily="2" charset="2"/>
              <a:buChar char="ü"/>
            </a:pPr>
            <a:r>
              <a:rPr lang="fr-FR" sz="2200" dirty="0">
                <a:latin typeface="Calibri" panose="020F0502020204030204" pitchFamily="34" charset="0"/>
                <a:cs typeface="Calibri" panose="020F0502020204030204" pitchFamily="34" charset="0"/>
              </a:rPr>
              <a:t>La loi permet la cohabitation de la nature sauvage et de la nature exploitée et protège ainsi les zones agricoles et touristiques</a:t>
            </a:r>
          </a:p>
        </p:txBody>
      </p:sp>
      <p:pic>
        <p:nvPicPr>
          <p:cNvPr id="6" name="Grafik 5" descr="Ein Bild, das draußen, Pflanze, Gras, Blume enthält.&#10;&#10;Automatisch generierte Beschreibung">
            <a:extLst>
              <a:ext uri="{FF2B5EF4-FFF2-40B4-BE49-F238E27FC236}">
                <a16:creationId xmlns:a16="http://schemas.microsoft.com/office/drawing/2014/main" xmlns="" id="{F3CCFCD6-818B-4AAF-8671-E1C01FC73D6C}"/>
              </a:ext>
            </a:extLst>
          </p:cNvPr>
          <p:cNvPicPr>
            <a:picLocks noChangeAspect="1"/>
          </p:cNvPicPr>
          <p:nvPr/>
        </p:nvPicPr>
        <p:blipFill>
          <a:blip r:embed="rId2"/>
          <a:stretch>
            <a:fillRect/>
          </a:stretch>
        </p:blipFill>
        <p:spPr>
          <a:xfrm>
            <a:off x="5939070" y="545700"/>
            <a:ext cx="2593743" cy="1730115"/>
          </a:xfrm>
          <a:prstGeom prst="rect">
            <a:avLst/>
          </a:prstGeom>
        </p:spPr>
      </p:pic>
    </p:spTree>
    <p:extLst>
      <p:ext uri="{BB962C8B-B14F-4D97-AF65-F5344CB8AC3E}">
        <p14:creationId xmlns:p14="http://schemas.microsoft.com/office/powerpoint/2010/main" val="2530741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1A71646-D5EF-AD49-BBE3-3B2202C7A3A4}"/>
              </a:ext>
            </a:extLst>
          </p:cNvPr>
          <p:cNvSpPr>
            <a:spLocks noGrp="1"/>
          </p:cNvSpPr>
          <p:nvPr>
            <p:ph type="title"/>
          </p:nvPr>
        </p:nvSpPr>
        <p:spPr>
          <a:xfrm>
            <a:off x="1166401" y="537153"/>
            <a:ext cx="7390800" cy="528483"/>
          </a:xfrm>
        </p:spPr>
        <p:txBody>
          <a:bodyPr/>
          <a:lstStyle/>
          <a:p>
            <a:r>
              <a:rPr lang="fr-FR"/>
              <a:t>Sommaire</a:t>
            </a:r>
          </a:p>
        </p:txBody>
      </p:sp>
      <p:sp>
        <p:nvSpPr>
          <p:cNvPr id="3" name="Textplatzhalter 2">
            <a:extLst>
              <a:ext uri="{FF2B5EF4-FFF2-40B4-BE49-F238E27FC236}">
                <a16:creationId xmlns:a16="http://schemas.microsoft.com/office/drawing/2014/main" xmlns="" id="{B95B6AC7-5345-004B-B21B-E99196F5C43A}"/>
              </a:ext>
            </a:extLst>
          </p:cNvPr>
          <p:cNvSpPr>
            <a:spLocks noGrp="1"/>
          </p:cNvSpPr>
          <p:nvPr>
            <p:ph type="body" idx="1"/>
          </p:nvPr>
        </p:nvSpPr>
        <p:spPr>
          <a:xfrm>
            <a:off x="1162801" y="962173"/>
            <a:ext cx="7394400" cy="4493054"/>
          </a:xfrm>
        </p:spPr>
        <p:txBody>
          <a:bodyPr/>
          <a:lstStyle/>
          <a:p>
            <a:r>
              <a:rPr lang="fr-FR" sz="1800">
                <a:solidFill>
                  <a:schemeClr val="bg1"/>
                </a:solidFill>
              </a:rPr>
              <a:t>Pourquoi une révision de la loi sur la chasse est-elle nécessaire?</a:t>
            </a:r>
          </a:p>
          <a:p>
            <a:r>
              <a:rPr lang="fr-FR" sz="1800">
                <a:solidFill>
                  <a:schemeClr val="bg1"/>
                </a:solidFill>
              </a:rPr>
              <a:t>Quels sont les ajustements de la loi révisée?</a:t>
            </a:r>
          </a:p>
          <a:p>
            <a:r>
              <a:rPr lang="fr-FR" sz="1800">
                <a:solidFill>
                  <a:schemeClr val="bg1"/>
                </a:solidFill>
              </a:rPr>
              <a:t>La protection des espèces y gagne dans la loi révisée</a:t>
            </a:r>
          </a:p>
          <a:p>
            <a:r>
              <a:rPr lang="fr-FR" sz="1800">
                <a:solidFill>
                  <a:schemeClr val="bg1"/>
                </a:solidFill>
              </a:rPr>
              <a:t>Les paysages y gagnent dans la loi révisée</a:t>
            </a:r>
          </a:p>
          <a:p>
            <a:r>
              <a:rPr lang="fr-FR" sz="1800" b="1">
                <a:solidFill>
                  <a:schemeClr val="accent4"/>
                </a:solidFill>
              </a:rPr>
              <a:t>L’homme y gagne dans la loi révisée</a:t>
            </a:r>
          </a:p>
          <a:p>
            <a:r>
              <a:rPr lang="fr-FR" sz="1800">
                <a:solidFill>
                  <a:schemeClr val="bg1"/>
                </a:solidFill>
              </a:rPr>
              <a:t>La loi dit OUI à la chasse</a:t>
            </a:r>
          </a:p>
          <a:p>
            <a:r>
              <a:rPr lang="fr-FR" sz="1800">
                <a:solidFill>
                  <a:schemeClr val="bg1"/>
                </a:solidFill>
              </a:rPr>
              <a:t>La loi soutient les détenteurs d’animaux de rente</a:t>
            </a:r>
          </a:p>
          <a:p>
            <a:r>
              <a:rPr lang="fr-FR" sz="1800">
                <a:solidFill>
                  <a:schemeClr val="bg1"/>
                </a:solidFill>
              </a:rPr>
              <a:t>Les erreurs les plus fréquentes concernant la loi sur la chasse</a:t>
            </a:r>
          </a:p>
          <a:p>
            <a:r>
              <a:rPr lang="fr-FR" sz="1800">
                <a:solidFill>
                  <a:schemeClr val="bg1"/>
                </a:solidFill>
              </a:rPr>
              <a:t>Ces partis et organisations soutiennent la loi</a:t>
            </a:r>
          </a:p>
          <a:p>
            <a:endParaRPr lang="de-DE" sz="1800">
              <a:solidFill>
                <a:schemeClr val="bg1"/>
              </a:solidFill>
            </a:endParaRPr>
          </a:p>
          <a:p>
            <a:endParaRPr lang="de-DE" sz="1800">
              <a:solidFill>
                <a:schemeClr val="bg1"/>
              </a:solidFill>
            </a:endParaRPr>
          </a:p>
        </p:txBody>
      </p:sp>
      <p:sp>
        <p:nvSpPr>
          <p:cNvPr id="4" name="Textplatzhalter 3">
            <a:extLst>
              <a:ext uri="{FF2B5EF4-FFF2-40B4-BE49-F238E27FC236}">
                <a16:creationId xmlns:a16="http://schemas.microsoft.com/office/drawing/2014/main" xmlns="" id="{1B0CF4AF-C261-104B-B27E-FFA7EA8F836C}"/>
              </a:ext>
            </a:extLst>
          </p:cNvPr>
          <p:cNvSpPr>
            <a:spLocks noGrp="1"/>
          </p:cNvSpPr>
          <p:nvPr>
            <p:ph type="body" idx="2"/>
          </p:nvPr>
        </p:nvSpPr>
        <p:spPr>
          <a:xfrm>
            <a:off x="623323" y="962173"/>
            <a:ext cx="468933" cy="4333728"/>
          </a:xfrm>
        </p:spPr>
        <p:txBody>
          <a:bodyPr/>
          <a:lstStyle/>
          <a:p>
            <a:r>
              <a:rPr lang="fr-FR" sz="1800">
                <a:solidFill>
                  <a:schemeClr val="bg1"/>
                </a:solidFill>
              </a:rPr>
              <a:t>1</a:t>
            </a:r>
          </a:p>
          <a:p>
            <a:r>
              <a:rPr lang="fr-FR" sz="1800">
                <a:solidFill>
                  <a:schemeClr val="bg1"/>
                </a:solidFill>
              </a:rPr>
              <a:t>2</a:t>
            </a:r>
          </a:p>
          <a:p>
            <a:r>
              <a:rPr lang="fr-FR" sz="1800">
                <a:solidFill>
                  <a:schemeClr val="bg1"/>
                </a:solidFill>
              </a:rPr>
              <a:t>3</a:t>
            </a:r>
          </a:p>
          <a:p>
            <a:r>
              <a:rPr lang="fr-FR" sz="1800">
                <a:solidFill>
                  <a:schemeClr val="bg1"/>
                </a:solidFill>
              </a:rPr>
              <a:t>4</a:t>
            </a:r>
          </a:p>
          <a:p>
            <a:r>
              <a:rPr lang="fr-FR" sz="1800" b="1">
                <a:solidFill>
                  <a:schemeClr val="accent4"/>
                </a:solidFill>
              </a:rPr>
              <a:t>5</a:t>
            </a:r>
          </a:p>
          <a:p>
            <a:r>
              <a:rPr lang="fr-FR" sz="1800">
                <a:solidFill>
                  <a:schemeClr val="bg1"/>
                </a:solidFill>
              </a:rPr>
              <a:t>6</a:t>
            </a:r>
          </a:p>
          <a:p>
            <a:r>
              <a:rPr lang="fr-FR" sz="1800">
                <a:solidFill>
                  <a:schemeClr val="bg1"/>
                </a:solidFill>
              </a:rPr>
              <a:t>7</a:t>
            </a:r>
          </a:p>
          <a:p>
            <a:r>
              <a:rPr lang="fr-FR" sz="1800">
                <a:solidFill>
                  <a:schemeClr val="bg1"/>
                </a:solidFill>
              </a:rPr>
              <a:t>8</a:t>
            </a:r>
          </a:p>
          <a:p>
            <a:r>
              <a:rPr lang="fr-FR" sz="1800">
                <a:solidFill>
                  <a:schemeClr val="bg1"/>
                </a:solidFill>
              </a:rPr>
              <a:t>9</a:t>
            </a:r>
          </a:p>
        </p:txBody>
      </p:sp>
    </p:spTree>
    <p:extLst>
      <p:ext uri="{BB962C8B-B14F-4D97-AF65-F5344CB8AC3E}">
        <p14:creationId xmlns:p14="http://schemas.microsoft.com/office/powerpoint/2010/main" val="3704004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627333" y="531367"/>
            <a:ext cx="8202149" cy="816516"/>
          </a:xfrm>
        </p:spPr>
        <p:txBody>
          <a:bodyPr/>
          <a:lstStyle/>
          <a:p>
            <a:r>
              <a:rPr lang="fr-FR" dirty="0"/>
              <a:t>L’homme y gagne dans la </a:t>
            </a:r>
            <a:br>
              <a:rPr lang="fr-FR" dirty="0"/>
            </a:br>
            <a:r>
              <a:rPr lang="fr-FR" dirty="0"/>
              <a:t>loi révisée</a:t>
            </a:r>
            <a:endParaRPr lang="de-CH" dirty="0"/>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de-DE"/>
              <a:t>Revidiertes Jagdgesetz</a:t>
            </a:r>
          </a:p>
        </p:txBody>
      </p:sp>
      <p:sp>
        <p:nvSpPr>
          <p:cNvPr id="4" name="Textfeld 3">
            <a:extLst>
              <a:ext uri="{FF2B5EF4-FFF2-40B4-BE49-F238E27FC236}">
                <a16:creationId xmlns:a16="http://schemas.microsoft.com/office/drawing/2014/main" xmlns="" id="{B0C9AE13-B6A2-42F8-ADC4-8BAD8DA52A47}"/>
              </a:ext>
            </a:extLst>
          </p:cNvPr>
          <p:cNvSpPr txBox="1"/>
          <p:nvPr/>
        </p:nvSpPr>
        <p:spPr>
          <a:xfrm>
            <a:off x="475597" y="1586806"/>
            <a:ext cx="8505620" cy="2708434"/>
          </a:xfrm>
          <a:prstGeom prst="rect">
            <a:avLst/>
          </a:prstGeom>
          <a:noFill/>
        </p:spPr>
        <p:txBody>
          <a:bodyPr wrap="square" rtlCol="0">
            <a:spAutoFit/>
          </a:bodyPr>
          <a:lstStyle/>
          <a:p>
            <a:pPr marL="342900" indent="-342900">
              <a:spcBef>
                <a:spcPts val="600"/>
              </a:spcBef>
              <a:buFont typeface="Wingdings" panose="05000000000000000000" pitchFamily="2" charset="2"/>
              <a:buChar char="ü"/>
            </a:pPr>
            <a:r>
              <a:rPr lang="fr-FR" sz="2000" dirty="0"/>
              <a:t>Les dommages occasionnés pour les </a:t>
            </a:r>
            <a:br>
              <a:rPr lang="fr-FR" sz="2000" dirty="0"/>
            </a:br>
            <a:r>
              <a:rPr lang="fr-FR" sz="2000" dirty="0"/>
              <a:t>propriétaires de terre agricoles et de </a:t>
            </a:r>
            <a:br>
              <a:rPr lang="fr-FR" sz="2000" dirty="0"/>
            </a:br>
            <a:r>
              <a:rPr lang="fr-FR" sz="2000" dirty="0"/>
              <a:t>forêts sont réduits et/ou indemnisés</a:t>
            </a:r>
          </a:p>
          <a:p>
            <a:pPr marL="342900" indent="-342900">
              <a:spcBef>
                <a:spcPts val="600"/>
              </a:spcBef>
              <a:buFont typeface="Wingdings" panose="05000000000000000000" pitchFamily="2" charset="2"/>
              <a:buChar char="ü"/>
            </a:pPr>
            <a:r>
              <a:rPr lang="fr-FR" sz="2000" dirty="0">
                <a:highlight>
                  <a:srgbClr val="FFFFFF"/>
                </a:highlight>
              </a:rPr>
              <a:t>Les surpopulations occasionnent des dommages sur les paysages naturels et exploités. Les cantons ont les compétences nécessaires pour réduire ces dommages par des mesures actives et passives</a:t>
            </a:r>
          </a:p>
          <a:p>
            <a:pPr marL="342900" indent="-342900">
              <a:spcBef>
                <a:spcPts val="600"/>
              </a:spcBef>
              <a:buFont typeface="Wingdings" panose="05000000000000000000" pitchFamily="2" charset="2"/>
              <a:buChar char="ü"/>
            </a:pPr>
            <a:r>
              <a:rPr lang="fr-FR" sz="2000" dirty="0"/>
              <a:t>La loi contribue à ce que les animaux sauvages ne perdent pas leur crainte naturelle de l’homme</a:t>
            </a:r>
          </a:p>
        </p:txBody>
      </p:sp>
      <p:pic>
        <p:nvPicPr>
          <p:cNvPr id="6" name="Grafik 5" descr="Ein Bild, das Gras, draußen, Person, Kind enthält.&#10;&#10;Automatisch generierte Beschreibung">
            <a:extLst>
              <a:ext uri="{FF2B5EF4-FFF2-40B4-BE49-F238E27FC236}">
                <a16:creationId xmlns:a16="http://schemas.microsoft.com/office/drawing/2014/main" xmlns="" id="{2C0F09BD-E6EC-4450-8311-D54159497596}"/>
              </a:ext>
            </a:extLst>
          </p:cNvPr>
          <p:cNvPicPr>
            <a:picLocks noChangeAspect="1"/>
          </p:cNvPicPr>
          <p:nvPr/>
        </p:nvPicPr>
        <p:blipFill>
          <a:blip r:embed="rId2"/>
          <a:stretch>
            <a:fillRect/>
          </a:stretch>
        </p:blipFill>
        <p:spPr>
          <a:xfrm>
            <a:off x="5943267" y="538635"/>
            <a:ext cx="2589539" cy="1727311"/>
          </a:xfrm>
          <a:prstGeom prst="rect">
            <a:avLst/>
          </a:prstGeom>
        </p:spPr>
      </p:pic>
    </p:spTree>
    <p:extLst>
      <p:ext uri="{BB962C8B-B14F-4D97-AF65-F5344CB8AC3E}">
        <p14:creationId xmlns:p14="http://schemas.microsoft.com/office/powerpoint/2010/main" val="547249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1A71646-D5EF-AD49-BBE3-3B2202C7A3A4}"/>
              </a:ext>
            </a:extLst>
          </p:cNvPr>
          <p:cNvSpPr>
            <a:spLocks noGrp="1"/>
          </p:cNvSpPr>
          <p:nvPr>
            <p:ph type="title"/>
          </p:nvPr>
        </p:nvSpPr>
        <p:spPr>
          <a:xfrm>
            <a:off x="1166401" y="537153"/>
            <a:ext cx="7390800" cy="528483"/>
          </a:xfrm>
        </p:spPr>
        <p:txBody>
          <a:bodyPr/>
          <a:lstStyle/>
          <a:p>
            <a:r>
              <a:rPr lang="fr-FR"/>
              <a:t>Sommaire</a:t>
            </a:r>
          </a:p>
        </p:txBody>
      </p:sp>
      <p:sp>
        <p:nvSpPr>
          <p:cNvPr id="3" name="Textplatzhalter 2">
            <a:extLst>
              <a:ext uri="{FF2B5EF4-FFF2-40B4-BE49-F238E27FC236}">
                <a16:creationId xmlns:a16="http://schemas.microsoft.com/office/drawing/2014/main" xmlns="" id="{B95B6AC7-5345-004B-B21B-E99196F5C43A}"/>
              </a:ext>
            </a:extLst>
          </p:cNvPr>
          <p:cNvSpPr>
            <a:spLocks noGrp="1"/>
          </p:cNvSpPr>
          <p:nvPr>
            <p:ph type="body" idx="1"/>
          </p:nvPr>
        </p:nvSpPr>
        <p:spPr>
          <a:xfrm>
            <a:off x="1162801" y="962173"/>
            <a:ext cx="7394400" cy="4493054"/>
          </a:xfrm>
        </p:spPr>
        <p:txBody>
          <a:bodyPr/>
          <a:lstStyle/>
          <a:p>
            <a:r>
              <a:rPr lang="fr-FR" sz="1800">
                <a:solidFill>
                  <a:schemeClr val="bg1"/>
                </a:solidFill>
              </a:rPr>
              <a:t>Pourquoi une révision de la loi sur la chasse est-elle nécessaire?</a:t>
            </a:r>
          </a:p>
          <a:p>
            <a:r>
              <a:rPr lang="fr-FR" sz="1800">
                <a:solidFill>
                  <a:schemeClr val="bg1"/>
                </a:solidFill>
              </a:rPr>
              <a:t>Quels sont les ajustements de la loi révisée?</a:t>
            </a:r>
          </a:p>
          <a:p>
            <a:r>
              <a:rPr lang="fr-FR" sz="1800">
                <a:solidFill>
                  <a:schemeClr val="bg1"/>
                </a:solidFill>
              </a:rPr>
              <a:t>La protection des espèces y gagne dans la loi révisée</a:t>
            </a:r>
          </a:p>
          <a:p>
            <a:r>
              <a:rPr lang="fr-FR" sz="1800">
                <a:solidFill>
                  <a:schemeClr val="bg1"/>
                </a:solidFill>
              </a:rPr>
              <a:t>Les paysages y gagnent dans la loi révisée</a:t>
            </a:r>
          </a:p>
          <a:p>
            <a:r>
              <a:rPr lang="fr-FR" sz="1800">
                <a:solidFill>
                  <a:schemeClr val="bg1"/>
                </a:solidFill>
              </a:rPr>
              <a:t>L’homme y gagne dans la loi révisée</a:t>
            </a:r>
          </a:p>
          <a:p>
            <a:r>
              <a:rPr lang="fr-FR" sz="1800" b="1">
                <a:solidFill>
                  <a:schemeClr val="accent4"/>
                </a:solidFill>
              </a:rPr>
              <a:t>La loi dit OUI à la chasse</a:t>
            </a:r>
          </a:p>
          <a:p>
            <a:r>
              <a:rPr lang="fr-FR" sz="1800">
                <a:solidFill>
                  <a:schemeClr val="bg1"/>
                </a:solidFill>
              </a:rPr>
              <a:t>La loi soutient les détenteurs d’animaux de rente</a:t>
            </a:r>
          </a:p>
          <a:p>
            <a:r>
              <a:rPr lang="fr-FR" sz="1800">
                <a:solidFill>
                  <a:schemeClr val="bg1"/>
                </a:solidFill>
              </a:rPr>
              <a:t>Les erreurs les plus fréquentes concernant la loi sur la chasse</a:t>
            </a:r>
          </a:p>
          <a:p>
            <a:r>
              <a:rPr lang="fr-FR" sz="1800">
                <a:solidFill>
                  <a:schemeClr val="bg1"/>
                </a:solidFill>
              </a:rPr>
              <a:t>Ces partis et organisations soutiennent la loi</a:t>
            </a:r>
          </a:p>
          <a:p>
            <a:endParaRPr lang="de-DE" sz="1800">
              <a:solidFill>
                <a:schemeClr val="bg1"/>
              </a:solidFill>
            </a:endParaRPr>
          </a:p>
          <a:p>
            <a:endParaRPr lang="de-DE" sz="1800">
              <a:solidFill>
                <a:schemeClr val="bg1"/>
              </a:solidFill>
            </a:endParaRPr>
          </a:p>
        </p:txBody>
      </p:sp>
      <p:sp>
        <p:nvSpPr>
          <p:cNvPr id="4" name="Textplatzhalter 3">
            <a:extLst>
              <a:ext uri="{FF2B5EF4-FFF2-40B4-BE49-F238E27FC236}">
                <a16:creationId xmlns:a16="http://schemas.microsoft.com/office/drawing/2014/main" xmlns="" id="{1B0CF4AF-C261-104B-B27E-FFA7EA8F836C}"/>
              </a:ext>
            </a:extLst>
          </p:cNvPr>
          <p:cNvSpPr>
            <a:spLocks noGrp="1"/>
          </p:cNvSpPr>
          <p:nvPr>
            <p:ph type="body" idx="2"/>
          </p:nvPr>
        </p:nvSpPr>
        <p:spPr>
          <a:xfrm>
            <a:off x="623323" y="962173"/>
            <a:ext cx="468933" cy="4333728"/>
          </a:xfrm>
        </p:spPr>
        <p:txBody>
          <a:bodyPr/>
          <a:lstStyle/>
          <a:p>
            <a:r>
              <a:rPr lang="fr-FR" sz="1800">
                <a:solidFill>
                  <a:schemeClr val="bg1"/>
                </a:solidFill>
              </a:rPr>
              <a:t>1</a:t>
            </a:r>
          </a:p>
          <a:p>
            <a:r>
              <a:rPr lang="fr-FR" sz="1800">
                <a:solidFill>
                  <a:schemeClr val="bg1"/>
                </a:solidFill>
              </a:rPr>
              <a:t>2</a:t>
            </a:r>
          </a:p>
          <a:p>
            <a:r>
              <a:rPr lang="fr-FR" sz="1800">
                <a:solidFill>
                  <a:schemeClr val="bg1"/>
                </a:solidFill>
              </a:rPr>
              <a:t>3</a:t>
            </a:r>
          </a:p>
          <a:p>
            <a:r>
              <a:rPr lang="fr-FR" sz="1800">
                <a:solidFill>
                  <a:schemeClr val="bg1"/>
                </a:solidFill>
              </a:rPr>
              <a:t>4</a:t>
            </a:r>
          </a:p>
          <a:p>
            <a:r>
              <a:rPr lang="fr-FR" sz="1800">
                <a:solidFill>
                  <a:schemeClr val="bg1"/>
                </a:solidFill>
              </a:rPr>
              <a:t>5</a:t>
            </a:r>
          </a:p>
          <a:p>
            <a:r>
              <a:rPr lang="fr-FR" sz="1800" b="1">
                <a:solidFill>
                  <a:schemeClr val="accent4"/>
                </a:solidFill>
              </a:rPr>
              <a:t>6</a:t>
            </a:r>
          </a:p>
          <a:p>
            <a:r>
              <a:rPr lang="fr-FR" sz="1800">
                <a:solidFill>
                  <a:schemeClr val="bg1"/>
                </a:solidFill>
              </a:rPr>
              <a:t>7</a:t>
            </a:r>
          </a:p>
          <a:p>
            <a:r>
              <a:rPr lang="fr-FR" sz="1800">
                <a:solidFill>
                  <a:schemeClr val="bg1"/>
                </a:solidFill>
              </a:rPr>
              <a:t>8</a:t>
            </a:r>
          </a:p>
          <a:p>
            <a:r>
              <a:rPr lang="fr-FR" sz="1800">
                <a:solidFill>
                  <a:schemeClr val="bg1"/>
                </a:solidFill>
              </a:rPr>
              <a:t>9</a:t>
            </a:r>
          </a:p>
        </p:txBody>
      </p:sp>
    </p:spTree>
    <p:extLst>
      <p:ext uri="{BB962C8B-B14F-4D97-AF65-F5344CB8AC3E}">
        <p14:creationId xmlns:p14="http://schemas.microsoft.com/office/powerpoint/2010/main" val="320262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1A71646-D5EF-AD49-BBE3-3B2202C7A3A4}"/>
              </a:ext>
            </a:extLst>
          </p:cNvPr>
          <p:cNvSpPr>
            <a:spLocks noGrp="1"/>
          </p:cNvSpPr>
          <p:nvPr>
            <p:ph type="title"/>
          </p:nvPr>
        </p:nvSpPr>
        <p:spPr>
          <a:xfrm>
            <a:off x="1166401" y="537153"/>
            <a:ext cx="7390800" cy="528483"/>
          </a:xfrm>
        </p:spPr>
        <p:txBody>
          <a:bodyPr/>
          <a:lstStyle/>
          <a:p>
            <a:r>
              <a:rPr lang="fr-FR"/>
              <a:t>Sommaire</a:t>
            </a:r>
          </a:p>
        </p:txBody>
      </p:sp>
      <p:sp>
        <p:nvSpPr>
          <p:cNvPr id="3" name="Textplatzhalter 2">
            <a:extLst>
              <a:ext uri="{FF2B5EF4-FFF2-40B4-BE49-F238E27FC236}">
                <a16:creationId xmlns:a16="http://schemas.microsoft.com/office/drawing/2014/main" xmlns="" id="{B95B6AC7-5345-004B-B21B-E99196F5C43A}"/>
              </a:ext>
            </a:extLst>
          </p:cNvPr>
          <p:cNvSpPr>
            <a:spLocks noGrp="1"/>
          </p:cNvSpPr>
          <p:nvPr>
            <p:ph type="body" idx="1"/>
          </p:nvPr>
        </p:nvSpPr>
        <p:spPr>
          <a:xfrm>
            <a:off x="1162801" y="962173"/>
            <a:ext cx="7394400" cy="4493054"/>
          </a:xfrm>
        </p:spPr>
        <p:txBody>
          <a:bodyPr/>
          <a:lstStyle/>
          <a:p>
            <a:r>
              <a:rPr lang="fr-FR" sz="1800" b="1">
                <a:solidFill>
                  <a:schemeClr val="accent4"/>
                </a:solidFill>
              </a:rPr>
              <a:t>Pourquoi une révision de la loi sur la chasse est-elle nécessaire?</a:t>
            </a:r>
          </a:p>
          <a:p>
            <a:r>
              <a:rPr lang="fr-FR" sz="1800">
                <a:solidFill>
                  <a:schemeClr val="bg1"/>
                </a:solidFill>
              </a:rPr>
              <a:t>Quels sont les ajustements de la loi révisée?</a:t>
            </a:r>
          </a:p>
          <a:p>
            <a:r>
              <a:rPr lang="fr-FR" sz="1800">
                <a:solidFill>
                  <a:schemeClr val="bg1"/>
                </a:solidFill>
              </a:rPr>
              <a:t>La protection des espèces y gagne dans la loi révisée</a:t>
            </a:r>
          </a:p>
          <a:p>
            <a:r>
              <a:rPr lang="fr-FR" sz="1800">
                <a:solidFill>
                  <a:schemeClr val="bg1"/>
                </a:solidFill>
              </a:rPr>
              <a:t>Les paysages y gagnent dans la loi révisée</a:t>
            </a:r>
          </a:p>
          <a:p>
            <a:r>
              <a:rPr lang="fr-FR" sz="1800">
                <a:solidFill>
                  <a:schemeClr val="bg1"/>
                </a:solidFill>
              </a:rPr>
              <a:t>L’homme y gagne dans la loi révisée</a:t>
            </a:r>
          </a:p>
          <a:p>
            <a:r>
              <a:rPr lang="fr-FR" sz="1800">
                <a:solidFill>
                  <a:schemeClr val="bg1"/>
                </a:solidFill>
              </a:rPr>
              <a:t>La loi dit OUI à la chasse</a:t>
            </a:r>
          </a:p>
          <a:p>
            <a:r>
              <a:rPr lang="fr-FR" sz="1800">
                <a:solidFill>
                  <a:schemeClr val="bg1"/>
                </a:solidFill>
              </a:rPr>
              <a:t>La loi soutient les détenteurs d’animaux de rente</a:t>
            </a:r>
          </a:p>
          <a:p>
            <a:r>
              <a:rPr lang="fr-FR" sz="1800">
                <a:solidFill>
                  <a:schemeClr val="bg1"/>
                </a:solidFill>
              </a:rPr>
              <a:t>Les erreurs les plus fréquentes concernant la loi sur la chasse</a:t>
            </a:r>
          </a:p>
          <a:p>
            <a:r>
              <a:rPr lang="fr-FR" sz="1800">
                <a:solidFill>
                  <a:schemeClr val="bg1"/>
                </a:solidFill>
              </a:rPr>
              <a:t>Ces partis et organisations soutiennent la loi</a:t>
            </a:r>
          </a:p>
          <a:p>
            <a:endParaRPr lang="de-DE" sz="1800">
              <a:solidFill>
                <a:schemeClr val="bg1"/>
              </a:solidFill>
            </a:endParaRPr>
          </a:p>
          <a:p>
            <a:endParaRPr lang="de-DE" sz="1800">
              <a:solidFill>
                <a:schemeClr val="bg1"/>
              </a:solidFill>
            </a:endParaRPr>
          </a:p>
        </p:txBody>
      </p:sp>
      <p:sp>
        <p:nvSpPr>
          <p:cNvPr id="4" name="Textplatzhalter 3">
            <a:extLst>
              <a:ext uri="{FF2B5EF4-FFF2-40B4-BE49-F238E27FC236}">
                <a16:creationId xmlns:a16="http://schemas.microsoft.com/office/drawing/2014/main" xmlns="" id="{1B0CF4AF-C261-104B-B27E-FFA7EA8F836C}"/>
              </a:ext>
            </a:extLst>
          </p:cNvPr>
          <p:cNvSpPr>
            <a:spLocks noGrp="1"/>
          </p:cNvSpPr>
          <p:nvPr>
            <p:ph type="body" idx="2"/>
          </p:nvPr>
        </p:nvSpPr>
        <p:spPr>
          <a:xfrm>
            <a:off x="623323" y="962173"/>
            <a:ext cx="468933" cy="4333728"/>
          </a:xfrm>
        </p:spPr>
        <p:txBody>
          <a:bodyPr/>
          <a:lstStyle/>
          <a:p>
            <a:r>
              <a:rPr lang="fr-FR" sz="1800" b="1">
                <a:solidFill>
                  <a:schemeClr val="accent4"/>
                </a:solidFill>
              </a:rPr>
              <a:t>1</a:t>
            </a:r>
          </a:p>
          <a:p>
            <a:r>
              <a:rPr lang="fr-FR" sz="1800">
                <a:solidFill>
                  <a:schemeClr val="bg1"/>
                </a:solidFill>
              </a:rPr>
              <a:t>2</a:t>
            </a:r>
          </a:p>
          <a:p>
            <a:r>
              <a:rPr lang="fr-FR" sz="1800">
                <a:solidFill>
                  <a:schemeClr val="bg1"/>
                </a:solidFill>
              </a:rPr>
              <a:t>3</a:t>
            </a:r>
          </a:p>
          <a:p>
            <a:r>
              <a:rPr lang="fr-FR" sz="1800">
                <a:solidFill>
                  <a:schemeClr val="bg1"/>
                </a:solidFill>
              </a:rPr>
              <a:t>4</a:t>
            </a:r>
          </a:p>
          <a:p>
            <a:r>
              <a:rPr lang="fr-FR" sz="1800">
                <a:solidFill>
                  <a:schemeClr val="bg1"/>
                </a:solidFill>
              </a:rPr>
              <a:t>5</a:t>
            </a:r>
          </a:p>
          <a:p>
            <a:r>
              <a:rPr lang="fr-FR" sz="1800">
                <a:solidFill>
                  <a:schemeClr val="bg1"/>
                </a:solidFill>
              </a:rPr>
              <a:t>6</a:t>
            </a:r>
          </a:p>
          <a:p>
            <a:r>
              <a:rPr lang="fr-FR" sz="1800">
                <a:solidFill>
                  <a:schemeClr val="bg1"/>
                </a:solidFill>
              </a:rPr>
              <a:t>7</a:t>
            </a:r>
          </a:p>
          <a:p>
            <a:r>
              <a:rPr lang="fr-FR" sz="1800">
                <a:solidFill>
                  <a:schemeClr val="bg1"/>
                </a:solidFill>
              </a:rPr>
              <a:t>8</a:t>
            </a:r>
          </a:p>
          <a:p>
            <a:r>
              <a:rPr lang="fr-FR" sz="1800">
                <a:solidFill>
                  <a:schemeClr val="bg1"/>
                </a:solidFill>
              </a:rPr>
              <a:t>9</a:t>
            </a:r>
          </a:p>
        </p:txBody>
      </p:sp>
    </p:spTree>
    <p:extLst>
      <p:ext uri="{BB962C8B-B14F-4D97-AF65-F5344CB8AC3E}">
        <p14:creationId xmlns:p14="http://schemas.microsoft.com/office/powerpoint/2010/main" val="1408697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625892" y="509936"/>
            <a:ext cx="8202149" cy="816516"/>
          </a:xfrm>
        </p:spPr>
        <p:txBody>
          <a:bodyPr/>
          <a:lstStyle/>
          <a:p>
            <a:r>
              <a:rPr lang="fr-FR"/>
              <a:t>La loi dit OUI à la chasse</a:t>
            </a:r>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a:t>Loi révisée sur la chasse</a:t>
            </a:r>
          </a:p>
        </p:txBody>
      </p:sp>
      <p:sp>
        <p:nvSpPr>
          <p:cNvPr id="4" name="Textfeld 3">
            <a:extLst>
              <a:ext uri="{FF2B5EF4-FFF2-40B4-BE49-F238E27FC236}">
                <a16:creationId xmlns:a16="http://schemas.microsoft.com/office/drawing/2014/main" xmlns="" id="{B0C9AE13-B6A2-42F8-ADC4-8BAD8DA52A47}"/>
              </a:ext>
            </a:extLst>
          </p:cNvPr>
          <p:cNvSpPr txBox="1"/>
          <p:nvPr/>
        </p:nvSpPr>
        <p:spPr>
          <a:xfrm>
            <a:off x="561598" y="1214898"/>
            <a:ext cx="8582401" cy="3647152"/>
          </a:xfrm>
          <a:prstGeom prst="rect">
            <a:avLst/>
          </a:prstGeom>
          <a:noFill/>
        </p:spPr>
        <p:txBody>
          <a:bodyPr wrap="square" rtlCol="0">
            <a:spAutoFit/>
          </a:bodyPr>
          <a:lstStyle/>
          <a:p>
            <a:pPr marL="342900" indent="-342900">
              <a:spcBef>
                <a:spcPts val="600"/>
              </a:spcBef>
              <a:buFont typeface="Wingdings" panose="05000000000000000000" pitchFamily="2" charset="2"/>
              <a:buChar char="ü"/>
            </a:pPr>
            <a:r>
              <a:rPr lang="fr-FR" sz="2400"/>
              <a:t>Les chasseurs s’engagent pour des règles du jeu claires et pour une loi moderne et progressiste sur la chasse</a:t>
            </a:r>
          </a:p>
          <a:p>
            <a:pPr marL="342900" indent="-342900">
              <a:spcBef>
                <a:spcPts val="600"/>
              </a:spcBef>
              <a:buFont typeface="Wingdings" panose="05000000000000000000" pitchFamily="2" charset="2"/>
              <a:buChar char="ü"/>
            </a:pPr>
            <a:r>
              <a:rPr lang="fr-FR" sz="2400"/>
              <a:t>Cette approche moderne de la chasse est également inculquée lors de la formation des chasseurs dans toute la Suisse </a:t>
            </a:r>
          </a:p>
          <a:p>
            <a:pPr marL="342900" indent="-342900">
              <a:spcBef>
                <a:spcPts val="600"/>
              </a:spcBef>
              <a:buFont typeface="Wingdings" panose="05000000000000000000" pitchFamily="2" charset="2"/>
              <a:buChar char="ü"/>
            </a:pPr>
            <a:r>
              <a:rPr lang="fr-FR" sz="2400"/>
              <a:t>Les renforcements en matière de justificatif de précision du tir et la recherche au sang sont dans l'intérêt des chasseurs et répondent à l’esprit de la protection animale</a:t>
            </a:r>
          </a:p>
          <a:p>
            <a:pPr marL="342900" indent="-342900">
              <a:spcBef>
                <a:spcPts val="600"/>
              </a:spcBef>
              <a:buFont typeface="Wingdings" panose="05000000000000000000" pitchFamily="2" charset="2"/>
              <a:buChar char="ü"/>
            </a:pPr>
            <a:r>
              <a:rPr lang="fr-FR" sz="2400"/>
              <a:t>La loi révisée sur la chasse ne restreint pas inutilement la chasse</a:t>
            </a:r>
          </a:p>
        </p:txBody>
      </p:sp>
    </p:spTree>
    <p:extLst>
      <p:ext uri="{BB962C8B-B14F-4D97-AF65-F5344CB8AC3E}">
        <p14:creationId xmlns:p14="http://schemas.microsoft.com/office/powerpoint/2010/main" val="3621080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1A71646-D5EF-AD49-BBE3-3B2202C7A3A4}"/>
              </a:ext>
            </a:extLst>
          </p:cNvPr>
          <p:cNvSpPr>
            <a:spLocks noGrp="1"/>
          </p:cNvSpPr>
          <p:nvPr>
            <p:ph type="title"/>
          </p:nvPr>
        </p:nvSpPr>
        <p:spPr>
          <a:xfrm>
            <a:off x="1166401" y="537153"/>
            <a:ext cx="7390800" cy="528483"/>
          </a:xfrm>
        </p:spPr>
        <p:txBody>
          <a:bodyPr/>
          <a:lstStyle/>
          <a:p>
            <a:r>
              <a:rPr lang="fr-FR"/>
              <a:t>Sommaire</a:t>
            </a:r>
          </a:p>
        </p:txBody>
      </p:sp>
      <p:sp>
        <p:nvSpPr>
          <p:cNvPr id="3" name="Textplatzhalter 2">
            <a:extLst>
              <a:ext uri="{FF2B5EF4-FFF2-40B4-BE49-F238E27FC236}">
                <a16:creationId xmlns:a16="http://schemas.microsoft.com/office/drawing/2014/main" xmlns="" id="{B95B6AC7-5345-004B-B21B-E99196F5C43A}"/>
              </a:ext>
            </a:extLst>
          </p:cNvPr>
          <p:cNvSpPr>
            <a:spLocks noGrp="1"/>
          </p:cNvSpPr>
          <p:nvPr>
            <p:ph type="body" idx="1"/>
          </p:nvPr>
        </p:nvSpPr>
        <p:spPr>
          <a:xfrm>
            <a:off x="1162801" y="962173"/>
            <a:ext cx="7394400" cy="4493054"/>
          </a:xfrm>
        </p:spPr>
        <p:txBody>
          <a:bodyPr/>
          <a:lstStyle/>
          <a:p>
            <a:r>
              <a:rPr lang="fr-FR" sz="1800">
                <a:solidFill>
                  <a:schemeClr val="bg1"/>
                </a:solidFill>
              </a:rPr>
              <a:t>Pourquoi une révision de la loi sur la chasse est-elle nécessaire?</a:t>
            </a:r>
          </a:p>
          <a:p>
            <a:r>
              <a:rPr lang="fr-FR" sz="1800">
                <a:solidFill>
                  <a:schemeClr val="bg1"/>
                </a:solidFill>
              </a:rPr>
              <a:t>Quels sont les ajustements de la loi révisée?</a:t>
            </a:r>
          </a:p>
          <a:p>
            <a:r>
              <a:rPr lang="fr-FR" sz="1800">
                <a:solidFill>
                  <a:schemeClr val="bg1"/>
                </a:solidFill>
              </a:rPr>
              <a:t>La protection des espèces y gagne dans la loi révisée</a:t>
            </a:r>
          </a:p>
          <a:p>
            <a:r>
              <a:rPr lang="fr-FR" sz="1800">
                <a:solidFill>
                  <a:schemeClr val="bg1"/>
                </a:solidFill>
              </a:rPr>
              <a:t>Les paysages y gagnent dans la loi révisée</a:t>
            </a:r>
          </a:p>
          <a:p>
            <a:r>
              <a:rPr lang="fr-FR" sz="1800">
                <a:solidFill>
                  <a:schemeClr val="bg1"/>
                </a:solidFill>
              </a:rPr>
              <a:t>L’homme y gagne dans la loi révisée</a:t>
            </a:r>
          </a:p>
          <a:p>
            <a:r>
              <a:rPr lang="fr-FR" sz="1800">
                <a:solidFill>
                  <a:schemeClr val="bg1"/>
                </a:solidFill>
              </a:rPr>
              <a:t>La loi dit OUI à la chasse</a:t>
            </a:r>
          </a:p>
          <a:p>
            <a:r>
              <a:rPr lang="fr-FR" sz="1800" b="1">
                <a:solidFill>
                  <a:schemeClr val="accent4"/>
                </a:solidFill>
              </a:rPr>
              <a:t>La loi soutient les détenteurs d’animaux de rente</a:t>
            </a:r>
          </a:p>
          <a:p>
            <a:r>
              <a:rPr lang="fr-FR" sz="1800">
                <a:solidFill>
                  <a:schemeClr val="bg1"/>
                </a:solidFill>
              </a:rPr>
              <a:t>Les erreurs les plus fréquentes concernant la loi sur la chasse</a:t>
            </a:r>
          </a:p>
          <a:p>
            <a:r>
              <a:rPr lang="fr-FR" sz="1800">
                <a:solidFill>
                  <a:schemeClr val="bg1"/>
                </a:solidFill>
              </a:rPr>
              <a:t>Ces partis et organisations soutiennent la loi</a:t>
            </a:r>
          </a:p>
          <a:p>
            <a:endParaRPr lang="de-DE" sz="1800">
              <a:solidFill>
                <a:schemeClr val="bg1"/>
              </a:solidFill>
            </a:endParaRPr>
          </a:p>
          <a:p>
            <a:endParaRPr lang="de-DE" sz="1800">
              <a:solidFill>
                <a:schemeClr val="bg1"/>
              </a:solidFill>
            </a:endParaRPr>
          </a:p>
        </p:txBody>
      </p:sp>
      <p:sp>
        <p:nvSpPr>
          <p:cNvPr id="4" name="Textplatzhalter 3">
            <a:extLst>
              <a:ext uri="{FF2B5EF4-FFF2-40B4-BE49-F238E27FC236}">
                <a16:creationId xmlns:a16="http://schemas.microsoft.com/office/drawing/2014/main" xmlns="" id="{1B0CF4AF-C261-104B-B27E-FFA7EA8F836C}"/>
              </a:ext>
            </a:extLst>
          </p:cNvPr>
          <p:cNvSpPr>
            <a:spLocks noGrp="1"/>
          </p:cNvSpPr>
          <p:nvPr>
            <p:ph type="body" idx="2"/>
          </p:nvPr>
        </p:nvSpPr>
        <p:spPr>
          <a:xfrm>
            <a:off x="623323" y="962173"/>
            <a:ext cx="468933" cy="4333728"/>
          </a:xfrm>
        </p:spPr>
        <p:txBody>
          <a:bodyPr/>
          <a:lstStyle/>
          <a:p>
            <a:r>
              <a:rPr lang="fr-FR" sz="1800">
                <a:solidFill>
                  <a:schemeClr val="bg1"/>
                </a:solidFill>
              </a:rPr>
              <a:t>1</a:t>
            </a:r>
          </a:p>
          <a:p>
            <a:r>
              <a:rPr lang="fr-FR" sz="1800">
                <a:solidFill>
                  <a:schemeClr val="bg1"/>
                </a:solidFill>
              </a:rPr>
              <a:t>2</a:t>
            </a:r>
          </a:p>
          <a:p>
            <a:r>
              <a:rPr lang="fr-FR" sz="1800">
                <a:solidFill>
                  <a:schemeClr val="bg1"/>
                </a:solidFill>
              </a:rPr>
              <a:t>3</a:t>
            </a:r>
          </a:p>
          <a:p>
            <a:r>
              <a:rPr lang="fr-FR" sz="1800">
                <a:solidFill>
                  <a:schemeClr val="bg1"/>
                </a:solidFill>
              </a:rPr>
              <a:t>4</a:t>
            </a:r>
          </a:p>
          <a:p>
            <a:r>
              <a:rPr lang="fr-FR" sz="1800">
                <a:solidFill>
                  <a:schemeClr val="bg1"/>
                </a:solidFill>
              </a:rPr>
              <a:t>5</a:t>
            </a:r>
          </a:p>
          <a:p>
            <a:r>
              <a:rPr lang="fr-FR" sz="1800">
                <a:solidFill>
                  <a:schemeClr val="bg1"/>
                </a:solidFill>
              </a:rPr>
              <a:t>6</a:t>
            </a:r>
          </a:p>
          <a:p>
            <a:r>
              <a:rPr lang="fr-FR" sz="1800" b="1">
                <a:solidFill>
                  <a:schemeClr val="accent4"/>
                </a:solidFill>
              </a:rPr>
              <a:t>7</a:t>
            </a:r>
          </a:p>
          <a:p>
            <a:r>
              <a:rPr lang="fr-FR" sz="1800">
                <a:solidFill>
                  <a:schemeClr val="bg1"/>
                </a:solidFill>
              </a:rPr>
              <a:t>8</a:t>
            </a:r>
          </a:p>
          <a:p>
            <a:r>
              <a:rPr lang="fr-FR" sz="1800">
                <a:solidFill>
                  <a:schemeClr val="bg1"/>
                </a:solidFill>
              </a:rPr>
              <a:t>9</a:t>
            </a:r>
          </a:p>
        </p:txBody>
      </p:sp>
    </p:spTree>
    <p:extLst>
      <p:ext uri="{BB962C8B-B14F-4D97-AF65-F5344CB8AC3E}">
        <p14:creationId xmlns:p14="http://schemas.microsoft.com/office/powerpoint/2010/main" val="2713260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577327" y="508571"/>
            <a:ext cx="8202149" cy="816516"/>
          </a:xfrm>
        </p:spPr>
        <p:txBody>
          <a:bodyPr/>
          <a:lstStyle/>
          <a:p>
            <a:r>
              <a:rPr lang="fr-FR"/>
              <a:t>La loi soutient les détenteurs d’animaux de rente</a:t>
            </a:r>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a:t>Loi révisée sur la chasse</a:t>
            </a:r>
          </a:p>
        </p:txBody>
      </p:sp>
      <p:sp>
        <p:nvSpPr>
          <p:cNvPr id="4" name="Textfeld 3">
            <a:extLst>
              <a:ext uri="{FF2B5EF4-FFF2-40B4-BE49-F238E27FC236}">
                <a16:creationId xmlns:a16="http://schemas.microsoft.com/office/drawing/2014/main" xmlns="" id="{B0C9AE13-B6A2-42F8-ADC4-8BAD8DA52A47}"/>
              </a:ext>
            </a:extLst>
          </p:cNvPr>
          <p:cNvSpPr txBox="1"/>
          <p:nvPr/>
        </p:nvSpPr>
        <p:spPr>
          <a:xfrm>
            <a:off x="561599" y="1214898"/>
            <a:ext cx="8375232" cy="3200876"/>
          </a:xfrm>
          <a:prstGeom prst="rect">
            <a:avLst/>
          </a:prstGeom>
          <a:noFill/>
        </p:spPr>
        <p:txBody>
          <a:bodyPr wrap="square" rtlCol="0">
            <a:spAutoFit/>
          </a:bodyPr>
          <a:lstStyle/>
          <a:p>
            <a:pPr marL="342900" indent="-342900">
              <a:spcBef>
                <a:spcPts val="600"/>
              </a:spcBef>
              <a:buFont typeface="Wingdings" panose="05000000000000000000" pitchFamily="2" charset="2"/>
              <a:buChar char="ü"/>
            </a:pPr>
            <a:r>
              <a:rPr lang="fr-FR" sz="2400"/>
              <a:t>La loi révisée sur la chasse permet de prendre des mesures pour un changement de comportement de la faune sauvage</a:t>
            </a:r>
          </a:p>
          <a:p>
            <a:pPr marL="342900" indent="-342900">
              <a:spcBef>
                <a:spcPts val="600"/>
              </a:spcBef>
              <a:buFont typeface="Wingdings" panose="05000000000000000000" pitchFamily="2" charset="2"/>
              <a:buChar char="ü"/>
            </a:pPr>
            <a:r>
              <a:rPr lang="fr-FR" sz="2400"/>
              <a:t>La possibilité de réguler les grands prédateurs offre une meilleure protection pour les animaux de rente</a:t>
            </a:r>
          </a:p>
          <a:p>
            <a:pPr marL="342900" indent="-342900">
              <a:spcBef>
                <a:spcPts val="600"/>
              </a:spcBef>
              <a:buFont typeface="Wingdings" panose="05000000000000000000" pitchFamily="2" charset="2"/>
              <a:buChar char="ü"/>
            </a:pPr>
            <a:r>
              <a:rPr lang="fr-FR" sz="2400"/>
              <a:t>Outre les mesures de protection pour prévenir les dommages causés par les grands prédateurs, des mesures de prévention pour prévenir les dommages causés par le castor sont prises également</a:t>
            </a:r>
          </a:p>
        </p:txBody>
      </p:sp>
    </p:spTree>
    <p:extLst>
      <p:ext uri="{BB962C8B-B14F-4D97-AF65-F5344CB8AC3E}">
        <p14:creationId xmlns:p14="http://schemas.microsoft.com/office/powerpoint/2010/main" val="2474623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1A71646-D5EF-AD49-BBE3-3B2202C7A3A4}"/>
              </a:ext>
            </a:extLst>
          </p:cNvPr>
          <p:cNvSpPr>
            <a:spLocks noGrp="1"/>
          </p:cNvSpPr>
          <p:nvPr>
            <p:ph type="title"/>
          </p:nvPr>
        </p:nvSpPr>
        <p:spPr>
          <a:xfrm>
            <a:off x="1166401" y="537153"/>
            <a:ext cx="7390800" cy="528483"/>
          </a:xfrm>
        </p:spPr>
        <p:txBody>
          <a:bodyPr/>
          <a:lstStyle/>
          <a:p>
            <a:r>
              <a:rPr lang="fr-FR"/>
              <a:t>Sommaire</a:t>
            </a:r>
          </a:p>
        </p:txBody>
      </p:sp>
      <p:sp>
        <p:nvSpPr>
          <p:cNvPr id="3" name="Textplatzhalter 2">
            <a:extLst>
              <a:ext uri="{FF2B5EF4-FFF2-40B4-BE49-F238E27FC236}">
                <a16:creationId xmlns:a16="http://schemas.microsoft.com/office/drawing/2014/main" xmlns="" id="{B95B6AC7-5345-004B-B21B-E99196F5C43A}"/>
              </a:ext>
            </a:extLst>
          </p:cNvPr>
          <p:cNvSpPr>
            <a:spLocks noGrp="1"/>
          </p:cNvSpPr>
          <p:nvPr>
            <p:ph type="body" idx="1"/>
          </p:nvPr>
        </p:nvSpPr>
        <p:spPr>
          <a:xfrm>
            <a:off x="1162801" y="962173"/>
            <a:ext cx="7394400" cy="4493054"/>
          </a:xfrm>
        </p:spPr>
        <p:txBody>
          <a:bodyPr/>
          <a:lstStyle/>
          <a:p>
            <a:r>
              <a:rPr lang="fr-FR" sz="1800">
                <a:solidFill>
                  <a:schemeClr val="bg1"/>
                </a:solidFill>
              </a:rPr>
              <a:t>Pourquoi une révision de la loi sur la chasse est-elle nécessaire?</a:t>
            </a:r>
          </a:p>
          <a:p>
            <a:r>
              <a:rPr lang="fr-FR" sz="1800">
                <a:solidFill>
                  <a:schemeClr val="bg1"/>
                </a:solidFill>
              </a:rPr>
              <a:t>Quels sont les ajustements de la loi révisée?</a:t>
            </a:r>
          </a:p>
          <a:p>
            <a:r>
              <a:rPr lang="fr-FR" sz="1800">
                <a:solidFill>
                  <a:schemeClr val="bg1"/>
                </a:solidFill>
              </a:rPr>
              <a:t>La protection des espèces y gagne dans la loi révisée</a:t>
            </a:r>
          </a:p>
          <a:p>
            <a:r>
              <a:rPr lang="fr-FR" sz="1800">
                <a:solidFill>
                  <a:schemeClr val="bg1"/>
                </a:solidFill>
              </a:rPr>
              <a:t>Les paysages y gagnent dans la loi révisée</a:t>
            </a:r>
          </a:p>
          <a:p>
            <a:r>
              <a:rPr lang="fr-FR" sz="1800">
                <a:solidFill>
                  <a:schemeClr val="bg1"/>
                </a:solidFill>
              </a:rPr>
              <a:t>L’homme y gagne dans la loi révisée</a:t>
            </a:r>
          </a:p>
          <a:p>
            <a:r>
              <a:rPr lang="fr-FR" sz="1800">
                <a:solidFill>
                  <a:schemeClr val="bg1"/>
                </a:solidFill>
              </a:rPr>
              <a:t>La loi dit OUI à la chasse</a:t>
            </a:r>
          </a:p>
          <a:p>
            <a:r>
              <a:rPr lang="fr-FR" sz="1800">
                <a:solidFill>
                  <a:schemeClr val="bg1"/>
                </a:solidFill>
              </a:rPr>
              <a:t>La loi soutient les détenteurs d’animaux de rente</a:t>
            </a:r>
          </a:p>
          <a:p>
            <a:r>
              <a:rPr lang="fr-FR" sz="1800" b="1">
                <a:solidFill>
                  <a:schemeClr val="accent4"/>
                </a:solidFill>
              </a:rPr>
              <a:t>Erreurs fréquentes concernant la loi sur la chasse</a:t>
            </a:r>
          </a:p>
          <a:p>
            <a:r>
              <a:rPr lang="fr-FR" sz="1800">
                <a:solidFill>
                  <a:schemeClr val="bg1"/>
                </a:solidFill>
              </a:rPr>
              <a:t>Ces partis et organisations soutiennent la loi</a:t>
            </a:r>
          </a:p>
          <a:p>
            <a:endParaRPr lang="de-DE" sz="1800">
              <a:solidFill>
                <a:schemeClr val="bg1"/>
              </a:solidFill>
            </a:endParaRPr>
          </a:p>
          <a:p>
            <a:endParaRPr lang="de-DE" sz="1800">
              <a:solidFill>
                <a:schemeClr val="bg1"/>
              </a:solidFill>
            </a:endParaRPr>
          </a:p>
        </p:txBody>
      </p:sp>
      <p:sp>
        <p:nvSpPr>
          <p:cNvPr id="4" name="Textplatzhalter 3">
            <a:extLst>
              <a:ext uri="{FF2B5EF4-FFF2-40B4-BE49-F238E27FC236}">
                <a16:creationId xmlns:a16="http://schemas.microsoft.com/office/drawing/2014/main" xmlns="" id="{1B0CF4AF-C261-104B-B27E-FFA7EA8F836C}"/>
              </a:ext>
            </a:extLst>
          </p:cNvPr>
          <p:cNvSpPr>
            <a:spLocks noGrp="1"/>
          </p:cNvSpPr>
          <p:nvPr>
            <p:ph type="body" idx="2"/>
          </p:nvPr>
        </p:nvSpPr>
        <p:spPr>
          <a:xfrm>
            <a:off x="623323" y="962173"/>
            <a:ext cx="468933" cy="4333728"/>
          </a:xfrm>
        </p:spPr>
        <p:txBody>
          <a:bodyPr/>
          <a:lstStyle/>
          <a:p>
            <a:r>
              <a:rPr lang="fr-FR" sz="1800">
                <a:solidFill>
                  <a:schemeClr val="bg1"/>
                </a:solidFill>
              </a:rPr>
              <a:t>1</a:t>
            </a:r>
          </a:p>
          <a:p>
            <a:r>
              <a:rPr lang="fr-FR" sz="1800">
                <a:solidFill>
                  <a:schemeClr val="bg1"/>
                </a:solidFill>
              </a:rPr>
              <a:t>2</a:t>
            </a:r>
          </a:p>
          <a:p>
            <a:r>
              <a:rPr lang="fr-FR" sz="1800">
                <a:solidFill>
                  <a:schemeClr val="bg1"/>
                </a:solidFill>
              </a:rPr>
              <a:t>3</a:t>
            </a:r>
          </a:p>
          <a:p>
            <a:r>
              <a:rPr lang="fr-FR" sz="1800">
                <a:solidFill>
                  <a:schemeClr val="bg1"/>
                </a:solidFill>
              </a:rPr>
              <a:t>4</a:t>
            </a:r>
          </a:p>
          <a:p>
            <a:r>
              <a:rPr lang="fr-FR" sz="1800">
                <a:solidFill>
                  <a:schemeClr val="bg1"/>
                </a:solidFill>
              </a:rPr>
              <a:t>5</a:t>
            </a:r>
          </a:p>
          <a:p>
            <a:r>
              <a:rPr lang="fr-FR" sz="1800">
                <a:solidFill>
                  <a:schemeClr val="bg1"/>
                </a:solidFill>
              </a:rPr>
              <a:t>6</a:t>
            </a:r>
          </a:p>
          <a:p>
            <a:r>
              <a:rPr lang="fr-FR" sz="1800">
                <a:solidFill>
                  <a:schemeClr val="bg1"/>
                </a:solidFill>
              </a:rPr>
              <a:t>7</a:t>
            </a:r>
          </a:p>
          <a:p>
            <a:r>
              <a:rPr lang="fr-FR" sz="1800" b="1">
                <a:solidFill>
                  <a:schemeClr val="accent4"/>
                </a:solidFill>
              </a:rPr>
              <a:t>8</a:t>
            </a:r>
          </a:p>
          <a:p>
            <a:r>
              <a:rPr lang="fr-FR" sz="1800">
                <a:solidFill>
                  <a:schemeClr val="bg1"/>
                </a:solidFill>
              </a:rPr>
              <a:t>9</a:t>
            </a:r>
          </a:p>
        </p:txBody>
      </p:sp>
    </p:spTree>
    <p:extLst>
      <p:ext uri="{BB962C8B-B14F-4D97-AF65-F5344CB8AC3E}">
        <p14:creationId xmlns:p14="http://schemas.microsoft.com/office/powerpoint/2010/main" val="3601297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633037" y="508571"/>
            <a:ext cx="8202149" cy="816516"/>
          </a:xfrm>
        </p:spPr>
        <p:txBody>
          <a:bodyPr/>
          <a:lstStyle/>
          <a:p>
            <a:r>
              <a:rPr lang="fr-FR"/>
              <a:t>… ce que la loi n’est pas</a:t>
            </a:r>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a:t>Loi révisée sur la chasse</a:t>
            </a:r>
          </a:p>
        </p:txBody>
      </p:sp>
      <p:sp>
        <p:nvSpPr>
          <p:cNvPr id="4" name="Textfeld 3">
            <a:extLst>
              <a:ext uri="{FF2B5EF4-FFF2-40B4-BE49-F238E27FC236}">
                <a16:creationId xmlns:a16="http://schemas.microsoft.com/office/drawing/2014/main" xmlns="" id="{B0C9AE13-B6A2-42F8-ADC4-8BAD8DA52A47}"/>
              </a:ext>
            </a:extLst>
          </p:cNvPr>
          <p:cNvSpPr txBox="1"/>
          <p:nvPr/>
        </p:nvSpPr>
        <p:spPr>
          <a:xfrm>
            <a:off x="542364" y="1131888"/>
            <a:ext cx="8202148" cy="3677930"/>
          </a:xfrm>
          <a:prstGeom prst="rect">
            <a:avLst/>
          </a:prstGeom>
          <a:noFill/>
        </p:spPr>
        <p:txBody>
          <a:bodyPr wrap="square" rtlCol="0">
            <a:spAutoFit/>
          </a:bodyPr>
          <a:lstStyle/>
          <a:p>
            <a:pPr marL="342900" indent="-342900">
              <a:spcBef>
                <a:spcPts val="600"/>
              </a:spcBef>
              <a:buFont typeface="Symbol" panose="05050102010706020507" pitchFamily="18" charset="2"/>
              <a:buChar char="-"/>
            </a:pPr>
            <a:r>
              <a:rPr lang="fr-FR" sz="2200">
                <a:solidFill>
                  <a:srgbClr val="FF0000"/>
                </a:solidFill>
              </a:rPr>
              <a:t>Une loi d’abattage</a:t>
            </a:r>
          </a:p>
          <a:p>
            <a:pPr marL="342900" lvl="1" indent="-342900">
              <a:spcBef>
                <a:spcPts val="600"/>
              </a:spcBef>
              <a:buFont typeface="Wingdings" panose="05000000000000000000" pitchFamily="2" charset="2"/>
              <a:buChar char="ü"/>
            </a:pPr>
            <a:r>
              <a:rPr lang="fr-FR" sz="2200"/>
              <a:t>Les populations ne doivent pas être menacées </a:t>
            </a:r>
          </a:p>
          <a:p>
            <a:pPr marL="342900" lvl="1" indent="-342900">
              <a:spcBef>
                <a:spcPts val="600"/>
              </a:spcBef>
              <a:buFont typeface="Wingdings" panose="05000000000000000000" pitchFamily="2" charset="2"/>
              <a:buChar char="ü"/>
            </a:pPr>
            <a:r>
              <a:rPr lang="fr-FR" sz="2200"/>
              <a:t>Le droit de recours des associations n’est en rien modifié</a:t>
            </a:r>
          </a:p>
          <a:p>
            <a:pPr marL="342900" indent="-342900">
              <a:spcBef>
                <a:spcPts val="600"/>
              </a:spcBef>
              <a:buFont typeface="Symbol" panose="05050102010706020507" pitchFamily="18" charset="2"/>
              <a:buChar char="-"/>
            </a:pPr>
            <a:r>
              <a:rPr lang="fr-FR" sz="2200">
                <a:solidFill>
                  <a:srgbClr val="FF0000"/>
                </a:solidFill>
              </a:rPr>
              <a:t>Une loi qui affaiblit la protection des espèces</a:t>
            </a:r>
          </a:p>
          <a:p>
            <a:pPr marL="342900" indent="-342900">
              <a:spcBef>
                <a:spcPts val="600"/>
              </a:spcBef>
              <a:buFont typeface="Wingdings" panose="05000000000000000000" pitchFamily="2" charset="2"/>
              <a:buChar char="ü"/>
            </a:pPr>
            <a:r>
              <a:rPr lang="fr-FR" sz="2200"/>
              <a:t>12 espèces de canards sauvages sont protégées</a:t>
            </a:r>
          </a:p>
          <a:p>
            <a:pPr marL="342900" indent="-342900">
              <a:spcBef>
                <a:spcPts val="600"/>
              </a:spcBef>
              <a:buFont typeface="Wingdings" panose="05000000000000000000" pitchFamily="2" charset="2"/>
              <a:buChar char="ü"/>
            </a:pPr>
            <a:r>
              <a:rPr lang="fr-FR" sz="2200"/>
              <a:t>La période de fermeture de la chasse à la bécasse des bois est prorogée</a:t>
            </a:r>
          </a:p>
          <a:p>
            <a:pPr marL="342900" indent="-342900">
              <a:spcBef>
                <a:spcPts val="600"/>
              </a:spcBef>
              <a:buFont typeface="Wingdings" panose="05000000000000000000" pitchFamily="2" charset="2"/>
              <a:buChar char="ü"/>
            </a:pPr>
            <a:r>
              <a:rPr lang="fr-FR" sz="2200"/>
              <a:t>Aide financière de l’État fédéral pour favoriser les espèces et les espaces vitaux</a:t>
            </a:r>
          </a:p>
          <a:p>
            <a:pPr marL="342900" indent="-342900">
              <a:spcBef>
                <a:spcPts val="600"/>
              </a:spcBef>
              <a:buFont typeface="Wingdings" panose="05000000000000000000" pitchFamily="2" charset="2"/>
              <a:buChar char="ü"/>
            </a:pPr>
            <a:r>
              <a:rPr lang="fr-FR" sz="2200"/>
              <a:t>300 corridors faunistiques sont définis et protégés </a:t>
            </a:r>
          </a:p>
        </p:txBody>
      </p:sp>
    </p:spTree>
    <p:extLst>
      <p:ext uri="{BB962C8B-B14F-4D97-AF65-F5344CB8AC3E}">
        <p14:creationId xmlns:p14="http://schemas.microsoft.com/office/powerpoint/2010/main" val="2023155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633037" y="508571"/>
            <a:ext cx="8202149" cy="816516"/>
          </a:xfrm>
        </p:spPr>
        <p:txBody>
          <a:bodyPr/>
          <a:lstStyle/>
          <a:p>
            <a:r>
              <a:rPr lang="fr-FR"/>
              <a:t>…ce que la loi n’est pas</a:t>
            </a:r>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a:t>Loi révisée sur la chasse</a:t>
            </a:r>
          </a:p>
        </p:txBody>
      </p:sp>
      <p:sp>
        <p:nvSpPr>
          <p:cNvPr id="4" name="Textfeld 3">
            <a:extLst>
              <a:ext uri="{FF2B5EF4-FFF2-40B4-BE49-F238E27FC236}">
                <a16:creationId xmlns:a16="http://schemas.microsoft.com/office/drawing/2014/main" xmlns="" id="{B0C9AE13-B6A2-42F8-ADC4-8BAD8DA52A47}"/>
              </a:ext>
            </a:extLst>
          </p:cNvPr>
          <p:cNvSpPr txBox="1"/>
          <p:nvPr/>
        </p:nvSpPr>
        <p:spPr>
          <a:xfrm>
            <a:off x="542364" y="1005508"/>
            <a:ext cx="8202148" cy="3862596"/>
          </a:xfrm>
          <a:prstGeom prst="rect">
            <a:avLst/>
          </a:prstGeom>
          <a:noFill/>
        </p:spPr>
        <p:txBody>
          <a:bodyPr wrap="square" rtlCol="0">
            <a:spAutoFit/>
          </a:bodyPr>
          <a:lstStyle/>
          <a:p>
            <a:pPr marL="342900" indent="-342900">
              <a:spcBef>
                <a:spcPts val="600"/>
              </a:spcBef>
              <a:buFont typeface="Symbol" panose="05050102010706020507" pitchFamily="18" charset="2"/>
              <a:buChar char="-"/>
            </a:pPr>
            <a:r>
              <a:rPr lang="fr-FR" sz="2200" dirty="0">
                <a:solidFill>
                  <a:srgbClr val="FF0000"/>
                </a:solidFill>
              </a:rPr>
              <a:t>Une loi qui autorise une régulation sans entraves des espèces protégées</a:t>
            </a:r>
          </a:p>
          <a:p>
            <a:pPr marL="342900" indent="-342900">
              <a:spcBef>
                <a:spcPts val="600"/>
              </a:spcBef>
              <a:buFont typeface="Wingdings" panose="05000000000000000000" pitchFamily="2" charset="2"/>
              <a:buChar char="ü"/>
            </a:pPr>
            <a:r>
              <a:rPr lang="fr-FR" sz="2200" dirty="0"/>
              <a:t>Aujourd’hui, le Conseil fédéral peut déclarer sans entraves que des espèces protégées sont chassables</a:t>
            </a:r>
          </a:p>
          <a:p>
            <a:pPr marL="342900" indent="-342900">
              <a:spcBef>
                <a:spcPts val="600"/>
              </a:spcBef>
              <a:buFont typeface="Wingdings" panose="05000000000000000000" pitchFamily="2" charset="2"/>
              <a:buChar char="ü"/>
            </a:pPr>
            <a:r>
              <a:rPr lang="fr-FR" sz="2200" dirty="0"/>
              <a:t>Les espèces restent protégées avec la révision</a:t>
            </a:r>
          </a:p>
          <a:p>
            <a:pPr marL="342900" indent="-342900">
              <a:spcBef>
                <a:spcPts val="600"/>
              </a:spcBef>
              <a:buFont typeface="Symbol" panose="05050102010706020507" pitchFamily="18" charset="2"/>
              <a:buChar char="-"/>
            </a:pPr>
            <a:r>
              <a:rPr lang="fr-FR" sz="2200" dirty="0">
                <a:solidFill>
                  <a:srgbClr val="FF0000"/>
                </a:solidFill>
              </a:rPr>
              <a:t>Une loi qui entraîne des réactions incontrôlés des cantons </a:t>
            </a:r>
          </a:p>
          <a:p>
            <a:pPr marL="342900" indent="-342900">
              <a:spcBef>
                <a:spcPts val="600"/>
              </a:spcBef>
              <a:buFont typeface="Wingdings" panose="05000000000000000000" pitchFamily="2" charset="2"/>
              <a:buChar char="ü"/>
            </a:pPr>
            <a:r>
              <a:rPr lang="fr-FR" sz="2200" dirty="0"/>
              <a:t>Les cantons doivent régler et planifier la loi, l’État fédéral fixe les principes et la supervision lui revient</a:t>
            </a:r>
          </a:p>
          <a:p>
            <a:pPr marL="342900" indent="-342900">
              <a:spcBef>
                <a:spcPts val="600"/>
              </a:spcBef>
              <a:buFont typeface="Wingdings" panose="05000000000000000000" pitchFamily="2" charset="2"/>
              <a:buChar char="ü"/>
            </a:pPr>
            <a:r>
              <a:rPr lang="fr-FR" sz="2200" dirty="0"/>
              <a:t>Les cantons ont fait preuve de leur sens des responsabilités vis-à-vis des espèces protégées et des espèces chassables</a:t>
            </a:r>
          </a:p>
        </p:txBody>
      </p:sp>
    </p:spTree>
    <p:extLst>
      <p:ext uri="{BB962C8B-B14F-4D97-AF65-F5344CB8AC3E}">
        <p14:creationId xmlns:p14="http://schemas.microsoft.com/office/powerpoint/2010/main" val="642102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1A71646-D5EF-AD49-BBE3-3B2202C7A3A4}"/>
              </a:ext>
            </a:extLst>
          </p:cNvPr>
          <p:cNvSpPr>
            <a:spLocks noGrp="1"/>
          </p:cNvSpPr>
          <p:nvPr>
            <p:ph type="title"/>
          </p:nvPr>
        </p:nvSpPr>
        <p:spPr>
          <a:xfrm>
            <a:off x="1166401" y="537153"/>
            <a:ext cx="7390800" cy="528483"/>
          </a:xfrm>
        </p:spPr>
        <p:txBody>
          <a:bodyPr/>
          <a:lstStyle/>
          <a:p>
            <a:r>
              <a:rPr lang="fr-FR"/>
              <a:t>Sommaire</a:t>
            </a:r>
          </a:p>
        </p:txBody>
      </p:sp>
      <p:sp>
        <p:nvSpPr>
          <p:cNvPr id="3" name="Textplatzhalter 2">
            <a:extLst>
              <a:ext uri="{FF2B5EF4-FFF2-40B4-BE49-F238E27FC236}">
                <a16:creationId xmlns:a16="http://schemas.microsoft.com/office/drawing/2014/main" xmlns="" id="{B95B6AC7-5345-004B-B21B-E99196F5C43A}"/>
              </a:ext>
            </a:extLst>
          </p:cNvPr>
          <p:cNvSpPr>
            <a:spLocks noGrp="1"/>
          </p:cNvSpPr>
          <p:nvPr>
            <p:ph type="body" idx="1"/>
          </p:nvPr>
        </p:nvSpPr>
        <p:spPr>
          <a:xfrm>
            <a:off x="1162801" y="962173"/>
            <a:ext cx="7394400" cy="4493054"/>
          </a:xfrm>
        </p:spPr>
        <p:txBody>
          <a:bodyPr/>
          <a:lstStyle/>
          <a:p>
            <a:r>
              <a:rPr lang="fr-FR" sz="1800">
                <a:solidFill>
                  <a:schemeClr val="bg1"/>
                </a:solidFill>
              </a:rPr>
              <a:t>Pourquoi une révision de la loi sur la chasse est-elle nécessaire?</a:t>
            </a:r>
          </a:p>
          <a:p>
            <a:r>
              <a:rPr lang="fr-FR" sz="1800">
                <a:solidFill>
                  <a:schemeClr val="bg1"/>
                </a:solidFill>
              </a:rPr>
              <a:t>Quels sont les ajustements de la loi révisée?</a:t>
            </a:r>
          </a:p>
          <a:p>
            <a:r>
              <a:rPr lang="fr-FR" sz="1800">
                <a:solidFill>
                  <a:schemeClr val="bg1"/>
                </a:solidFill>
              </a:rPr>
              <a:t>La protection des espèces y gagne dans la loi révisée</a:t>
            </a:r>
          </a:p>
          <a:p>
            <a:r>
              <a:rPr lang="fr-FR" sz="1800">
                <a:solidFill>
                  <a:schemeClr val="bg1"/>
                </a:solidFill>
              </a:rPr>
              <a:t>Les paysages y gagnent dans la loi révisée</a:t>
            </a:r>
          </a:p>
          <a:p>
            <a:r>
              <a:rPr lang="fr-FR" sz="1800">
                <a:solidFill>
                  <a:schemeClr val="bg1"/>
                </a:solidFill>
              </a:rPr>
              <a:t>L’homme y gagne dans la loi révisée</a:t>
            </a:r>
          </a:p>
          <a:p>
            <a:r>
              <a:rPr lang="fr-FR" sz="1800">
                <a:solidFill>
                  <a:schemeClr val="bg1"/>
                </a:solidFill>
              </a:rPr>
              <a:t>La loi dit OUI à la chasse</a:t>
            </a:r>
          </a:p>
          <a:p>
            <a:r>
              <a:rPr lang="fr-FR" sz="1800">
                <a:solidFill>
                  <a:schemeClr val="bg1"/>
                </a:solidFill>
              </a:rPr>
              <a:t>La loi soutient les détenteurs d’animaux de rente</a:t>
            </a:r>
          </a:p>
          <a:p>
            <a:r>
              <a:rPr lang="fr-FR" sz="1800">
                <a:solidFill>
                  <a:schemeClr val="bg1"/>
                </a:solidFill>
              </a:rPr>
              <a:t>Les erreurs les plus fréquentes concernant la loi sur la chasse</a:t>
            </a:r>
          </a:p>
          <a:p>
            <a:r>
              <a:rPr lang="fr-FR" sz="1800" b="1">
                <a:solidFill>
                  <a:schemeClr val="accent4"/>
                </a:solidFill>
              </a:rPr>
              <a:t>Ces partis et organisations soutiennent la loi</a:t>
            </a:r>
          </a:p>
          <a:p>
            <a:endParaRPr lang="de-DE" sz="1800">
              <a:solidFill>
                <a:schemeClr val="bg1"/>
              </a:solidFill>
            </a:endParaRPr>
          </a:p>
          <a:p>
            <a:endParaRPr lang="de-DE" sz="1800">
              <a:solidFill>
                <a:schemeClr val="bg1"/>
              </a:solidFill>
            </a:endParaRPr>
          </a:p>
        </p:txBody>
      </p:sp>
      <p:sp>
        <p:nvSpPr>
          <p:cNvPr id="4" name="Textplatzhalter 3">
            <a:extLst>
              <a:ext uri="{FF2B5EF4-FFF2-40B4-BE49-F238E27FC236}">
                <a16:creationId xmlns:a16="http://schemas.microsoft.com/office/drawing/2014/main" xmlns="" id="{1B0CF4AF-C261-104B-B27E-FFA7EA8F836C}"/>
              </a:ext>
            </a:extLst>
          </p:cNvPr>
          <p:cNvSpPr>
            <a:spLocks noGrp="1"/>
          </p:cNvSpPr>
          <p:nvPr>
            <p:ph type="body" idx="2"/>
          </p:nvPr>
        </p:nvSpPr>
        <p:spPr>
          <a:xfrm>
            <a:off x="623323" y="962173"/>
            <a:ext cx="468933" cy="4333728"/>
          </a:xfrm>
        </p:spPr>
        <p:txBody>
          <a:bodyPr/>
          <a:lstStyle/>
          <a:p>
            <a:r>
              <a:rPr lang="fr-FR" sz="1800">
                <a:solidFill>
                  <a:schemeClr val="bg1"/>
                </a:solidFill>
              </a:rPr>
              <a:t>1</a:t>
            </a:r>
          </a:p>
          <a:p>
            <a:r>
              <a:rPr lang="fr-FR" sz="1800">
                <a:solidFill>
                  <a:schemeClr val="bg1"/>
                </a:solidFill>
              </a:rPr>
              <a:t>2</a:t>
            </a:r>
          </a:p>
          <a:p>
            <a:r>
              <a:rPr lang="fr-FR" sz="1800">
                <a:solidFill>
                  <a:schemeClr val="bg1"/>
                </a:solidFill>
              </a:rPr>
              <a:t>3</a:t>
            </a:r>
          </a:p>
          <a:p>
            <a:r>
              <a:rPr lang="fr-FR" sz="1800">
                <a:solidFill>
                  <a:schemeClr val="bg1"/>
                </a:solidFill>
              </a:rPr>
              <a:t>4</a:t>
            </a:r>
          </a:p>
          <a:p>
            <a:r>
              <a:rPr lang="fr-FR" sz="1800">
                <a:solidFill>
                  <a:schemeClr val="bg1"/>
                </a:solidFill>
              </a:rPr>
              <a:t>5</a:t>
            </a:r>
          </a:p>
          <a:p>
            <a:r>
              <a:rPr lang="fr-FR" sz="1800">
                <a:solidFill>
                  <a:schemeClr val="bg1"/>
                </a:solidFill>
              </a:rPr>
              <a:t>6</a:t>
            </a:r>
          </a:p>
          <a:p>
            <a:r>
              <a:rPr lang="fr-FR" sz="1800">
                <a:solidFill>
                  <a:schemeClr val="bg1"/>
                </a:solidFill>
              </a:rPr>
              <a:t>7</a:t>
            </a:r>
          </a:p>
          <a:p>
            <a:r>
              <a:rPr lang="fr-FR" sz="1800">
                <a:solidFill>
                  <a:schemeClr val="bg1"/>
                </a:solidFill>
              </a:rPr>
              <a:t>8</a:t>
            </a:r>
          </a:p>
          <a:p>
            <a:r>
              <a:rPr lang="fr-FR" sz="1800" b="1">
                <a:solidFill>
                  <a:schemeClr val="accent4"/>
                </a:solidFill>
              </a:rPr>
              <a:t>9</a:t>
            </a:r>
          </a:p>
        </p:txBody>
      </p:sp>
    </p:spTree>
    <p:extLst>
      <p:ext uri="{BB962C8B-B14F-4D97-AF65-F5344CB8AC3E}">
        <p14:creationId xmlns:p14="http://schemas.microsoft.com/office/powerpoint/2010/main" val="1548198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561599" y="531099"/>
            <a:ext cx="8202149" cy="816516"/>
          </a:xfrm>
        </p:spPr>
        <p:txBody>
          <a:bodyPr/>
          <a:lstStyle/>
          <a:p>
            <a:pPr>
              <a:lnSpc>
                <a:spcPct val="100000"/>
              </a:lnSpc>
            </a:pPr>
            <a:r>
              <a:rPr lang="fr-FR"/>
              <a:t>Ceux qui nous soutiennent</a:t>
            </a:r>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a:t>Loi révisée sur la chasse</a:t>
            </a:r>
          </a:p>
        </p:txBody>
      </p:sp>
      <p:pic>
        <p:nvPicPr>
          <p:cNvPr id="6" name="Grafik 5">
            <a:extLst>
              <a:ext uri="{FF2B5EF4-FFF2-40B4-BE49-F238E27FC236}">
                <a16:creationId xmlns:a16="http://schemas.microsoft.com/office/drawing/2014/main" xmlns="" id="{873149AE-F845-4AC8-ABFD-6197A9C107F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692116" y="2034704"/>
            <a:ext cx="1588052" cy="611694"/>
          </a:xfrm>
          <a:prstGeom prst="rect">
            <a:avLst/>
          </a:prstGeom>
        </p:spPr>
      </p:pic>
      <p:pic>
        <p:nvPicPr>
          <p:cNvPr id="8" name="Grafik 7">
            <a:extLst>
              <a:ext uri="{FF2B5EF4-FFF2-40B4-BE49-F238E27FC236}">
                <a16:creationId xmlns:a16="http://schemas.microsoft.com/office/drawing/2014/main" xmlns="" id="{6F8F5E69-9E74-407C-BEF7-85ECC79E58E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64345" y="1829882"/>
            <a:ext cx="1283097" cy="816516"/>
          </a:xfrm>
          <a:prstGeom prst="rect">
            <a:avLst/>
          </a:prstGeom>
        </p:spPr>
      </p:pic>
      <p:pic>
        <p:nvPicPr>
          <p:cNvPr id="10" name="Grafik 9">
            <a:extLst>
              <a:ext uri="{FF2B5EF4-FFF2-40B4-BE49-F238E27FC236}">
                <a16:creationId xmlns:a16="http://schemas.microsoft.com/office/drawing/2014/main" xmlns="" id="{F8F83884-FF73-468C-B4A2-CA35A93E568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276488" y="1820000"/>
            <a:ext cx="1020645" cy="816516"/>
          </a:xfrm>
          <a:prstGeom prst="rect">
            <a:avLst/>
          </a:prstGeom>
        </p:spPr>
      </p:pic>
      <p:pic>
        <p:nvPicPr>
          <p:cNvPr id="12" name="Grafik 11" descr="Ein Bild, das Zeichnung, Essen enthält.&#10;&#10;Automatisch generierte Beschreibung">
            <a:extLst>
              <a:ext uri="{FF2B5EF4-FFF2-40B4-BE49-F238E27FC236}">
                <a16:creationId xmlns:a16="http://schemas.microsoft.com/office/drawing/2014/main" xmlns="" id="{83FA91C7-EA7D-4E36-962F-B3DDDBB2BB31}"/>
              </a:ext>
            </a:extLst>
          </p:cNvPr>
          <p:cNvPicPr>
            <a:picLocks noChangeAspect="1"/>
          </p:cNvPicPr>
          <p:nvPr/>
        </p:nvPicPr>
        <p:blipFill>
          <a:blip r:embed="rId8"/>
          <a:stretch>
            <a:fillRect/>
          </a:stretch>
        </p:blipFill>
        <p:spPr>
          <a:xfrm>
            <a:off x="7374391" y="1885296"/>
            <a:ext cx="1192283" cy="816516"/>
          </a:xfrm>
          <a:prstGeom prst="rect">
            <a:avLst/>
          </a:prstGeom>
        </p:spPr>
      </p:pic>
      <p:pic>
        <p:nvPicPr>
          <p:cNvPr id="14" name="Grafik 13">
            <a:extLst>
              <a:ext uri="{FF2B5EF4-FFF2-40B4-BE49-F238E27FC236}">
                <a16:creationId xmlns:a16="http://schemas.microsoft.com/office/drawing/2014/main" xmlns="" id="{B8F1900D-FCFE-4D70-8E80-016E761296AB}"/>
              </a:ext>
            </a:extLst>
          </p:cNvPr>
          <p:cNvPicPr>
            <a:picLocks noChangeAspect="1"/>
          </p:cNvPicPr>
          <p:nvPr/>
        </p:nvPicPr>
        <p:blipFill>
          <a:blip r:embed="rId9"/>
          <a:stretch>
            <a:fillRect/>
          </a:stretch>
        </p:blipFill>
        <p:spPr>
          <a:xfrm>
            <a:off x="464345" y="2929266"/>
            <a:ext cx="1785938" cy="595312"/>
          </a:xfrm>
          <a:prstGeom prst="rect">
            <a:avLst/>
          </a:prstGeom>
        </p:spPr>
      </p:pic>
      <p:pic>
        <p:nvPicPr>
          <p:cNvPr id="16" name="Grafik 15">
            <a:extLst>
              <a:ext uri="{FF2B5EF4-FFF2-40B4-BE49-F238E27FC236}">
                <a16:creationId xmlns:a16="http://schemas.microsoft.com/office/drawing/2014/main" xmlns="" id="{21D8FA02-4135-42DB-8D12-BEBE12148264}"/>
              </a:ext>
            </a:extLst>
          </p:cNvPr>
          <p:cNvPicPr>
            <a:picLocks noChangeAspect="1"/>
          </p:cNvPicPr>
          <p:nvPr/>
        </p:nvPicPr>
        <p:blipFill>
          <a:blip r:embed="rId10"/>
          <a:stretch>
            <a:fillRect/>
          </a:stretch>
        </p:blipFill>
        <p:spPr>
          <a:xfrm>
            <a:off x="3143250" y="2750672"/>
            <a:ext cx="2857500" cy="952500"/>
          </a:xfrm>
          <a:prstGeom prst="rect">
            <a:avLst/>
          </a:prstGeom>
        </p:spPr>
      </p:pic>
      <p:pic>
        <p:nvPicPr>
          <p:cNvPr id="18" name="Grafik 17">
            <a:extLst>
              <a:ext uri="{FF2B5EF4-FFF2-40B4-BE49-F238E27FC236}">
                <a16:creationId xmlns:a16="http://schemas.microsoft.com/office/drawing/2014/main" xmlns="" id="{72A0880B-1692-40A1-B96B-8DD9275203F5}"/>
              </a:ext>
            </a:extLst>
          </p:cNvPr>
          <p:cNvPicPr>
            <a:picLocks noChangeAspect="1"/>
          </p:cNvPicPr>
          <p:nvPr/>
        </p:nvPicPr>
        <p:blipFill>
          <a:blip r:embed="rId11"/>
          <a:stretch>
            <a:fillRect/>
          </a:stretch>
        </p:blipFill>
        <p:spPr>
          <a:xfrm>
            <a:off x="6149615" y="2901271"/>
            <a:ext cx="2449551" cy="816517"/>
          </a:xfrm>
          <a:prstGeom prst="rect">
            <a:avLst/>
          </a:prstGeom>
        </p:spPr>
      </p:pic>
      <p:pic>
        <p:nvPicPr>
          <p:cNvPr id="20" name="Grafik 19" descr="Ein Bild, das Zeichnung enthält.&#10;&#10;Automatisch generierte Beschreibung">
            <a:extLst>
              <a:ext uri="{FF2B5EF4-FFF2-40B4-BE49-F238E27FC236}">
                <a16:creationId xmlns:a16="http://schemas.microsoft.com/office/drawing/2014/main" xmlns="" id="{CCBED537-D2A0-4E94-A1ED-9585E80C01FA}"/>
              </a:ext>
            </a:extLst>
          </p:cNvPr>
          <p:cNvPicPr>
            <a:picLocks noChangeAspect="1"/>
          </p:cNvPicPr>
          <p:nvPr/>
        </p:nvPicPr>
        <p:blipFill>
          <a:blip r:embed="rId12"/>
          <a:stretch>
            <a:fillRect/>
          </a:stretch>
        </p:blipFill>
        <p:spPr>
          <a:xfrm>
            <a:off x="472645" y="3980714"/>
            <a:ext cx="780026" cy="780026"/>
          </a:xfrm>
          <a:prstGeom prst="rect">
            <a:avLst/>
          </a:prstGeom>
        </p:spPr>
      </p:pic>
      <p:pic>
        <p:nvPicPr>
          <p:cNvPr id="22" name="Grafik 21">
            <a:extLst>
              <a:ext uri="{FF2B5EF4-FFF2-40B4-BE49-F238E27FC236}">
                <a16:creationId xmlns:a16="http://schemas.microsoft.com/office/drawing/2014/main" xmlns="" id="{071267E9-E4D6-4820-BAA9-8E69C0C6ABC7}"/>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317657" y="3703172"/>
            <a:ext cx="1121561" cy="639290"/>
          </a:xfrm>
          <a:prstGeom prst="rect">
            <a:avLst/>
          </a:prstGeom>
        </p:spPr>
      </p:pic>
      <p:pic>
        <p:nvPicPr>
          <p:cNvPr id="24" name="Grafik 23">
            <a:extLst>
              <a:ext uri="{FF2B5EF4-FFF2-40B4-BE49-F238E27FC236}">
                <a16:creationId xmlns:a16="http://schemas.microsoft.com/office/drawing/2014/main" xmlns="" id="{564B8D71-4E57-403D-9A57-973490D0F30D}"/>
              </a:ext>
            </a:extLst>
          </p:cNvPr>
          <p:cNvPicPr>
            <a:picLocks noChangeAspect="1"/>
          </p:cNvPicPr>
          <p:nvPr/>
        </p:nvPicPr>
        <p:blipFill>
          <a:blip r:embed="rId15"/>
          <a:stretch>
            <a:fillRect/>
          </a:stretch>
        </p:blipFill>
        <p:spPr>
          <a:xfrm>
            <a:off x="2470418" y="4313716"/>
            <a:ext cx="1809750" cy="425824"/>
          </a:xfrm>
          <a:prstGeom prst="rect">
            <a:avLst/>
          </a:prstGeom>
        </p:spPr>
      </p:pic>
      <p:sp>
        <p:nvSpPr>
          <p:cNvPr id="25" name="Rechteck 24">
            <a:extLst>
              <a:ext uri="{FF2B5EF4-FFF2-40B4-BE49-F238E27FC236}">
                <a16:creationId xmlns:a16="http://schemas.microsoft.com/office/drawing/2014/main" xmlns="" id="{D13DBA3D-2031-4261-B93B-C1C616FF010E}"/>
              </a:ext>
            </a:extLst>
          </p:cNvPr>
          <p:cNvSpPr/>
          <p:nvPr/>
        </p:nvSpPr>
        <p:spPr>
          <a:xfrm>
            <a:off x="6297133" y="3950467"/>
            <a:ext cx="2316660" cy="307777"/>
          </a:xfrm>
          <a:prstGeom prst="rect">
            <a:avLst/>
          </a:prstGeom>
        </p:spPr>
        <p:txBody>
          <a:bodyPr wrap="none">
            <a:spAutoFit/>
          </a:bodyPr>
          <a:lstStyle/>
          <a:p>
            <a:r>
              <a:rPr lang="fr-FR" b="1">
                <a:solidFill>
                  <a:srgbClr val="4564B4"/>
                </a:solidFill>
              </a:rPr>
              <a:t>A  Q  U  A</a:t>
            </a:r>
            <a:r>
              <a:rPr lang="fr-FR" b="1"/>
              <a:t> </a:t>
            </a:r>
            <a:r>
              <a:rPr lang="fr-FR" b="1">
                <a:solidFill>
                  <a:srgbClr val="90C8B8"/>
                </a:solidFill>
              </a:rPr>
              <a:t>N  O  S  T  R  A</a:t>
            </a:r>
          </a:p>
        </p:txBody>
      </p:sp>
      <p:pic>
        <p:nvPicPr>
          <p:cNvPr id="27" name="Grafik 26" descr="Ein Bild, das Zeichnung enthält.&#10;&#10;Automatisch generierte Beschreibung">
            <a:extLst>
              <a:ext uri="{FF2B5EF4-FFF2-40B4-BE49-F238E27FC236}">
                <a16:creationId xmlns:a16="http://schemas.microsoft.com/office/drawing/2014/main" xmlns="" id="{692E70F6-080A-43FE-8D48-55F6423F6A30}"/>
              </a:ext>
            </a:extLst>
          </p:cNvPr>
          <p:cNvPicPr>
            <a:picLocks noChangeAspect="1"/>
          </p:cNvPicPr>
          <p:nvPr/>
        </p:nvPicPr>
        <p:blipFill>
          <a:blip r:embed="rId16"/>
          <a:stretch>
            <a:fillRect/>
          </a:stretch>
        </p:blipFill>
        <p:spPr>
          <a:xfrm>
            <a:off x="5098545" y="4243071"/>
            <a:ext cx="1376529" cy="517669"/>
          </a:xfrm>
          <a:prstGeom prst="rect">
            <a:avLst/>
          </a:prstGeom>
        </p:spPr>
      </p:pic>
      <p:pic>
        <p:nvPicPr>
          <p:cNvPr id="29" name="Grafik 28" descr="Ein Bild, das Schild enthält.&#10;&#10;Automatisch generierte Beschreibung">
            <a:extLst>
              <a:ext uri="{FF2B5EF4-FFF2-40B4-BE49-F238E27FC236}">
                <a16:creationId xmlns:a16="http://schemas.microsoft.com/office/drawing/2014/main" xmlns="" id="{1ADC4780-2725-48ED-B710-93BC0E618516}"/>
              </a:ext>
            </a:extLst>
          </p:cNvPr>
          <p:cNvPicPr>
            <a:picLocks noChangeAspect="1"/>
          </p:cNvPicPr>
          <p:nvPr/>
        </p:nvPicPr>
        <p:blipFill>
          <a:blip r:embed="rId17"/>
          <a:stretch>
            <a:fillRect/>
          </a:stretch>
        </p:blipFill>
        <p:spPr>
          <a:xfrm>
            <a:off x="3958185" y="3770155"/>
            <a:ext cx="1408976" cy="425824"/>
          </a:xfrm>
          <a:prstGeom prst="rect">
            <a:avLst/>
          </a:prstGeom>
        </p:spPr>
      </p:pic>
    </p:spTree>
    <p:extLst>
      <p:ext uri="{BB962C8B-B14F-4D97-AF65-F5344CB8AC3E}">
        <p14:creationId xmlns:p14="http://schemas.microsoft.com/office/powerpoint/2010/main" val="2875850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xmlns="" id="{13B0B888-FF89-4196-874A-525FBFD9BF97}"/>
              </a:ext>
            </a:extLst>
          </p:cNvPr>
          <p:cNvSpPr>
            <a:spLocks noGrp="1"/>
          </p:cNvSpPr>
          <p:nvPr>
            <p:ph type="sldNum" idx="12"/>
          </p:nvPr>
        </p:nvSpPr>
        <p:spPr>
          <a:xfrm>
            <a:off x="8556784" y="4749851"/>
            <a:ext cx="548700" cy="393600"/>
          </a:xfrm>
        </p:spPr>
        <p:txBody>
          <a:bodyPr/>
          <a:lstStyle/>
          <a:p>
            <a:pPr marL="0" lvl="0" indent="0" algn="r" rtl="0">
              <a:spcBef>
                <a:spcPts val="0"/>
              </a:spcBef>
              <a:spcAft>
                <a:spcPts val="600"/>
              </a:spcAft>
              <a:buNone/>
            </a:pPr>
            <a:fld id="{00000000-1234-1234-1234-123412341234}" type="slidenum">
              <a:rPr lang="de-CH"/>
              <a:pPr marL="0" lvl="0" indent="0" algn="r" rtl="0">
                <a:spcBef>
                  <a:spcPts val="0"/>
                </a:spcBef>
                <a:spcAft>
                  <a:spcPts val="600"/>
                </a:spcAft>
                <a:buNone/>
              </a:pPr>
              <a:t>28</a:t>
            </a:fld>
            <a:endParaRPr lang="de-CH"/>
          </a:p>
        </p:txBody>
      </p:sp>
      <p:pic>
        <p:nvPicPr>
          <p:cNvPr id="2" name="Grafik 1">
            <a:extLst>
              <a:ext uri="{FF2B5EF4-FFF2-40B4-BE49-F238E27FC236}">
                <a16:creationId xmlns:a16="http://schemas.microsoft.com/office/drawing/2014/main" xmlns="" id="{ECA5FA1B-1CD9-4E86-B362-DD0F6C33FF77}"/>
              </a:ext>
            </a:extLst>
          </p:cNvPr>
          <p:cNvPicPr>
            <a:picLocks noChangeAspect="1"/>
          </p:cNvPicPr>
          <p:nvPr/>
        </p:nvPicPr>
        <p:blipFill>
          <a:blip r:embed="rId2"/>
          <a:stretch>
            <a:fillRect/>
          </a:stretch>
        </p:blipFill>
        <p:spPr>
          <a:xfrm>
            <a:off x="949458" y="0"/>
            <a:ext cx="7245084" cy="5143500"/>
          </a:xfrm>
          <a:prstGeom prst="rect">
            <a:avLst/>
          </a:prstGeom>
        </p:spPr>
      </p:pic>
    </p:spTree>
    <p:extLst>
      <p:ext uri="{BB962C8B-B14F-4D97-AF65-F5344CB8AC3E}">
        <p14:creationId xmlns:p14="http://schemas.microsoft.com/office/powerpoint/2010/main" val="223504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540813" y="606975"/>
            <a:ext cx="8202149" cy="816516"/>
          </a:xfrm>
        </p:spPr>
        <p:txBody>
          <a:bodyPr/>
          <a:lstStyle/>
          <a:p>
            <a:r>
              <a:rPr lang="fr-FR" sz="2400" dirty="0"/>
              <a:t>Pourquoi une révision de la loi sur la chasse est-elle nécessaire?</a:t>
            </a:r>
          </a:p>
        </p:txBody>
      </p:sp>
      <p:graphicFrame>
        <p:nvGraphicFramePr>
          <p:cNvPr id="5" name="Tabelle 5">
            <a:extLst>
              <a:ext uri="{FF2B5EF4-FFF2-40B4-BE49-F238E27FC236}">
                <a16:creationId xmlns:a16="http://schemas.microsoft.com/office/drawing/2014/main" xmlns="" id="{ED3FFBCF-3181-4306-A8FD-174FFAE20580}"/>
              </a:ext>
            </a:extLst>
          </p:cNvPr>
          <p:cNvGraphicFramePr>
            <a:graphicFrameLocks noGrp="1"/>
          </p:cNvGraphicFramePr>
          <p:nvPr>
            <p:extLst>
              <p:ext uri="{D42A27DB-BD31-4B8C-83A1-F6EECF244321}">
                <p14:modId xmlns:p14="http://schemas.microsoft.com/office/powerpoint/2010/main" val="437809090"/>
              </p:ext>
            </p:extLst>
          </p:nvPr>
        </p:nvGraphicFramePr>
        <p:xfrm>
          <a:off x="611188" y="1131888"/>
          <a:ext cx="7991999" cy="3936480"/>
        </p:xfrm>
        <a:graphic>
          <a:graphicData uri="http://schemas.openxmlformats.org/drawingml/2006/table">
            <a:tbl>
              <a:tblPr firstRow="1" bandRow="1">
                <a:tableStyleId>{2F03B623-6D14-42FC-9715-FAE7B571A1FE}</a:tableStyleId>
              </a:tblPr>
              <a:tblGrid>
                <a:gridCol w="7991999">
                  <a:extLst>
                    <a:ext uri="{9D8B030D-6E8A-4147-A177-3AD203B41FA5}">
                      <a16:colId xmlns:a16="http://schemas.microsoft.com/office/drawing/2014/main" xmlns="" val="826014454"/>
                    </a:ext>
                  </a:extLst>
                </a:gridCol>
              </a:tblGrid>
              <a:tr h="1010400">
                <a:tc>
                  <a:txBody>
                    <a:bodyPr/>
                    <a:lstStyle/>
                    <a:p>
                      <a:r>
                        <a:rPr lang="fr-FR" sz="2000" b="0" i="0" u="none" strike="noStrike" cap="none">
                          <a:solidFill>
                            <a:srgbClr val="000000"/>
                          </a:solidFill>
                          <a:latin typeface="Calibri"/>
                          <a:ea typeface="Arial"/>
                          <a:cs typeface="Arial"/>
                          <a:sym typeface="Arial"/>
                        </a:rPr>
                        <a:t>La loi existante a plus de 34 ans et ne répond plus aux exigences actuelles en matière de protection de la nature et de la protection animale.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549377840"/>
                  </a:ext>
                </a:extLst>
              </a:tr>
              <a:tr h="1010400">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fr-FR" sz="2000" b="0" i="0" u="none" strike="noStrike" cap="none">
                          <a:solidFill>
                            <a:srgbClr val="000000"/>
                          </a:solidFill>
                          <a:latin typeface="Calibri"/>
                          <a:ea typeface="Arial"/>
                          <a:cs typeface="Arial"/>
                          <a:sym typeface="Arial"/>
                        </a:rPr>
                        <a:t>Les populations d’espèces protégées, en particulier le loup, le castor ou le cygne tuberculé, ont fortement augmenté ces dernières années, ce qui occasionne de plus en plus fréquemment des conflits avec l’agriculture, la sylviculture et la pêche. Lors de l’entrée en vigueur de la loi, il n’y avait pas de loups en Suisse.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3689402262"/>
                  </a:ext>
                </a:extLst>
              </a:tr>
              <a:tr h="10104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b="0" i="0" u="none" strike="noStrike" cap="none">
                          <a:solidFill>
                            <a:srgbClr val="000000"/>
                          </a:solidFill>
                          <a:latin typeface="Calibri"/>
                          <a:ea typeface="Arial"/>
                          <a:cs typeface="Arial"/>
                          <a:sym typeface="Arial"/>
                        </a:rPr>
                        <a:t>Il va de soi que les populations d’animaux sauvages ne sont pas menacées par la nouvelle loi, bien au contraire: la protection de la nature et des animaux y est renforcée.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de-CH" sz="2000" dirty="0">
                        <a:solidFill>
                          <a:schemeClr val="tx1"/>
                        </a:solidFill>
                        <a:latin typeface="Calibri" panose="020F0502020204030204" pitchFamily="34" charset="0"/>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2938419141"/>
                  </a:ext>
                </a:extLst>
              </a:tr>
            </a:tbl>
          </a:graphicData>
        </a:graphic>
      </p:graphicFrame>
      <p:sp>
        <p:nvSpPr>
          <p:cNvPr id="4" name="Textplatzhalter 2">
            <a:extLst>
              <a:ext uri="{FF2B5EF4-FFF2-40B4-BE49-F238E27FC236}">
                <a16:creationId xmlns:a16="http://schemas.microsoft.com/office/drawing/2014/main" xmlns="" id="{10FFBD8C-7FC3-4325-8FF4-E4E5E1A437F2}"/>
              </a:ext>
            </a:extLst>
          </p:cNvPr>
          <p:cNvSpPr>
            <a:spLocks noGrp="1"/>
          </p:cNvSpPr>
          <p:nvPr/>
        </p:nvSpPr>
        <p:spPr>
          <a:xfrm>
            <a:off x="214313" y="252383"/>
            <a:ext cx="8365331" cy="2876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60714"/>
              </a:lnSpc>
              <a:spcBef>
                <a:spcPts val="0"/>
              </a:spcBef>
              <a:spcAft>
                <a:spcPts val="0"/>
              </a:spcAft>
              <a:buClr>
                <a:schemeClr val="accent2"/>
              </a:buClr>
              <a:buSzPts val="1400"/>
              <a:buFont typeface="Calibri"/>
              <a:buNone/>
              <a:defRPr sz="1400" b="1" i="0" u="none" strike="noStrike" cap="none">
                <a:solidFill>
                  <a:schemeClr val="accent2"/>
                </a:solidFill>
                <a:latin typeface="Calibri"/>
                <a:ea typeface="Calibri"/>
                <a:cs typeface="Calibri"/>
                <a:sym typeface="Calibri"/>
              </a:defRPr>
            </a:lvl1pPr>
            <a:lvl2pPr marL="914400" marR="0" lvl="1"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fr-FR"/>
              <a:t>Loi révisée sur la chasse</a:t>
            </a:r>
          </a:p>
        </p:txBody>
      </p:sp>
    </p:spTree>
    <p:extLst>
      <p:ext uri="{BB962C8B-B14F-4D97-AF65-F5344CB8AC3E}">
        <p14:creationId xmlns:p14="http://schemas.microsoft.com/office/powerpoint/2010/main" val="1686319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xmlns="" id="{094E1663-D409-44C7-B1A6-3C9296EF12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CH" smtClean="0"/>
              <a:t>4</a:t>
            </a:fld>
            <a:endParaRPr lang="de-CH"/>
          </a:p>
        </p:txBody>
      </p:sp>
      <p:graphicFrame>
        <p:nvGraphicFramePr>
          <p:cNvPr id="6" name="Tabelle 5">
            <a:extLst>
              <a:ext uri="{FF2B5EF4-FFF2-40B4-BE49-F238E27FC236}">
                <a16:creationId xmlns:a16="http://schemas.microsoft.com/office/drawing/2014/main" xmlns="" id="{8361D21D-F0F7-4718-AFCD-1437DA42C08D}"/>
              </a:ext>
            </a:extLst>
          </p:cNvPr>
          <p:cNvGraphicFramePr>
            <a:graphicFrameLocks noGrp="1"/>
          </p:cNvGraphicFramePr>
          <p:nvPr>
            <p:extLst>
              <p:ext uri="{D42A27DB-BD31-4B8C-83A1-F6EECF244321}">
                <p14:modId xmlns:p14="http://schemas.microsoft.com/office/powerpoint/2010/main" val="3782931093"/>
              </p:ext>
            </p:extLst>
          </p:nvPr>
        </p:nvGraphicFramePr>
        <p:xfrm>
          <a:off x="448931" y="1656008"/>
          <a:ext cx="8208169" cy="3101338"/>
        </p:xfrm>
        <a:graphic>
          <a:graphicData uri="http://schemas.openxmlformats.org/drawingml/2006/table">
            <a:tbl>
              <a:tblPr firstRow="1" firstCol="1" bandRow="1">
                <a:tableStyleId>{2F03B623-6D14-42FC-9715-FAE7B571A1FE}</a:tableStyleId>
              </a:tblPr>
              <a:tblGrid>
                <a:gridCol w="2664619">
                  <a:extLst>
                    <a:ext uri="{9D8B030D-6E8A-4147-A177-3AD203B41FA5}">
                      <a16:colId xmlns:a16="http://schemas.microsoft.com/office/drawing/2014/main" xmlns="" val="678500161"/>
                    </a:ext>
                  </a:extLst>
                </a:gridCol>
                <a:gridCol w="1944225">
                  <a:extLst>
                    <a:ext uri="{9D8B030D-6E8A-4147-A177-3AD203B41FA5}">
                      <a16:colId xmlns:a16="http://schemas.microsoft.com/office/drawing/2014/main" xmlns="" val="1216031973"/>
                    </a:ext>
                  </a:extLst>
                </a:gridCol>
                <a:gridCol w="1978818">
                  <a:extLst>
                    <a:ext uri="{9D8B030D-6E8A-4147-A177-3AD203B41FA5}">
                      <a16:colId xmlns:a16="http://schemas.microsoft.com/office/drawing/2014/main" xmlns="" val="4283865041"/>
                    </a:ext>
                  </a:extLst>
                </a:gridCol>
                <a:gridCol w="1620507">
                  <a:extLst>
                    <a:ext uri="{9D8B030D-6E8A-4147-A177-3AD203B41FA5}">
                      <a16:colId xmlns:a16="http://schemas.microsoft.com/office/drawing/2014/main" xmlns="" val="1951060593"/>
                    </a:ext>
                  </a:extLst>
                </a:gridCol>
              </a:tblGrid>
              <a:tr h="443150">
                <a:tc>
                  <a:txBody>
                    <a:bodyPr/>
                    <a:lstStyle/>
                    <a:p>
                      <a:pPr algn="l" rtl="0" fontAlgn="b"/>
                      <a:endParaRPr lang="de-CH" sz="24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fr-FR" sz="2400" b="1" i="0" u="none" strike="noStrike">
                          <a:solidFill>
                            <a:srgbClr val="000000"/>
                          </a:solidFill>
                          <a:latin typeface="Calibri" panose="020F0502020204030204" pitchFamily="34" charset="0"/>
                          <a:cs typeface="Calibri" panose="020F0502020204030204" pitchFamily="34" charset="0"/>
                        </a:rPr>
                        <a:t>1970</a:t>
                      </a:r>
                    </a:p>
                  </a:txBody>
                  <a:tcPr marL="7620" marR="7620" marT="7620" marB="0" anchor="b"/>
                </a:tc>
                <a:tc>
                  <a:txBody>
                    <a:bodyPr/>
                    <a:lstStyle/>
                    <a:p>
                      <a:pPr algn="ctr" fontAlgn="b"/>
                      <a:r>
                        <a:rPr lang="fr-FR" sz="2400" b="1" i="0" u="none" strike="noStrike">
                          <a:solidFill>
                            <a:srgbClr val="000000"/>
                          </a:solidFill>
                          <a:latin typeface="Calibri" panose="020F0502020204030204" pitchFamily="34" charset="0"/>
                          <a:cs typeface="Calibri" panose="020F0502020204030204" pitchFamily="34" charset="0"/>
                        </a:rPr>
                        <a:t>1986</a:t>
                      </a:r>
                    </a:p>
                  </a:txBody>
                  <a:tcPr marL="7620" marR="7620" marT="7620" marB="0" anchor="b"/>
                </a:tc>
                <a:tc>
                  <a:txBody>
                    <a:bodyPr/>
                    <a:lstStyle/>
                    <a:p>
                      <a:pPr algn="ctr" fontAlgn="b"/>
                      <a:r>
                        <a:rPr lang="fr-FR" sz="2400" b="1" i="0" u="none" strike="noStrike">
                          <a:solidFill>
                            <a:srgbClr val="000000"/>
                          </a:solidFill>
                          <a:latin typeface="Calibri" panose="020F0502020204030204" pitchFamily="34" charset="0"/>
                          <a:cs typeface="Calibri" panose="020F0502020204030204" pitchFamily="34" charset="0"/>
                        </a:rPr>
                        <a:t>2020</a:t>
                      </a:r>
                    </a:p>
                  </a:txBody>
                  <a:tcPr marL="7620" marR="7620" marT="7620" marB="0" anchor="b"/>
                </a:tc>
                <a:extLst>
                  <a:ext uri="{0D108BD9-81ED-4DB2-BD59-A6C34878D82A}">
                    <a16:rowId xmlns:a16="http://schemas.microsoft.com/office/drawing/2014/main" xmlns="" val="2220263790"/>
                  </a:ext>
                </a:extLst>
              </a:tr>
              <a:tr h="443150">
                <a:tc>
                  <a:txBody>
                    <a:bodyPr/>
                    <a:lstStyle/>
                    <a:p>
                      <a:pPr algn="l" fontAlgn="b"/>
                      <a:r>
                        <a:rPr lang="fr-FR" sz="2400" b="1" i="0" u="none" strike="noStrike">
                          <a:solidFill>
                            <a:srgbClr val="000000"/>
                          </a:solidFill>
                          <a:latin typeface="Calibri" panose="020F0502020204030204" pitchFamily="34" charset="0"/>
                          <a:cs typeface="Calibri" panose="020F0502020204030204" pitchFamily="34" charset="0"/>
                        </a:rPr>
                        <a:t>Bouquetin</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7’000</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12’500</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18’500</a:t>
                      </a:r>
                    </a:p>
                  </a:txBody>
                  <a:tcPr marL="7620" marR="7620" marT="7620" marB="0" anchor="b"/>
                </a:tc>
                <a:extLst>
                  <a:ext uri="{0D108BD9-81ED-4DB2-BD59-A6C34878D82A}">
                    <a16:rowId xmlns:a16="http://schemas.microsoft.com/office/drawing/2014/main" xmlns="" val="25228055"/>
                  </a:ext>
                </a:extLst>
              </a:tr>
              <a:tr h="442438">
                <a:tc>
                  <a:txBody>
                    <a:bodyPr/>
                    <a:lstStyle/>
                    <a:p>
                      <a:pPr algn="l" fontAlgn="b"/>
                      <a:r>
                        <a:rPr lang="fr-FR" sz="2400" b="1" i="0" u="none" strike="noStrike">
                          <a:solidFill>
                            <a:srgbClr val="000000"/>
                          </a:solidFill>
                          <a:latin typeface="Calibri" panose="020F0502020204030204" pitchFamily="34" charset="0"/>
                          <a:cs typeface="Calibri" panose="020F0502020204030204" pitchFamily="34" charset="0"/>
                        </a:rPr>
                        <a:t>Cygne tuberculé</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4’376</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7’381</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7’570</a:t>
                      </a:r>
                    </a:p>
                  </a:txBody>
                  <a:tcPr marL="7620" marR="7620" marT="7620" marB="0" anchor="b"/>
                </a:tc>
                <a:extLst>
                  <a:ext uri="{0D108BD9-81ED-4DB2-BD59-A6C34878D82A}">
                    <a16:rowId xmlns:a16="http://schemas.microsoft.com/office/drawing/2014/main" xmlns="" val="2502532398"/>
                  </a:ext>
                </a:extLst>
              </a:tr>
              <a:tr h="443150">
                <a:tc>
                  <a:txBody>
                    <a:bodyPr/>
                    <a:lstStyle/>
                    <a:p>
                      <a:pPr algn="l" fontAlgn="b"/>
                      <a:r>
                        <a:rPr lang="fr-FR" sz="2400" b="1" i="0" u="none" strike="noStrike">
                          <a:solidFill>
                            <a:srgbClr val="000000"/>
                          </a:solidFill>
                          <a:latin typeface="Calibri" panose="020F0502020204030204" pitchFamily="34" charset="0"/>
                          <a:cs typeface="Calibri" panose="020F0502020204030204" pitchFamily="34" charset="0"/>
                        </a:rPr>
                        <a:t>Castor</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170</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250</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3’500</a:t>
                      </a:r>
                    </a:p>
                  </a:txBody>
                  <a:tcPr marL="7620" marR="7620" marT="7620" marB="0" anchor="b"/>
                </a:tc>
                <a:extLst>
                  <a:ext uri="{0D108BD9-81ED-4DB2-BD59-A6C34878D82A}">
                    <a16:rowId xmlns:a16="http://schemas.microsoft.com/office/drawing/2014/main" xmlns="" val="1596805201"/>
                  </a:ext>
                </a:extLst>
              </a:tr>
              <a:tr h="443150">
                <a:tc>
                  <a:txBody>
                    <a:bodyPr/>
                    <a:lstStyle/>
                    <a:p>
                      <a:pPr algn="l" fontAlgn="b"/>
                      <a:r>
                        <a:rPr lang="fr-FR" sz="2400" b="1" i="0" u="none" strike="noStrike">
                          <a:solidFill>
                            <a:srgbClr val="000000"/>
                          </a:solidFill>
                          <a:latin typeface="Calibri" panose="020F0502020204030204" pitchFamily="34" charset="0"/>
                          <a:cs typeface="Calibri" panose="020F0502020204030204" pitchFamily="34" charset="0"/>
                        </a:rPr>
                        <a:t>Héron cendré</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469</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1’093</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1’898</a:t>
                      </a:r>
                    </a:p>
                  </a:txBody>
                  <a:tcPr marL="7620" marR="7620" marT="7620" marB="0" anchor="b"/>
                </a:tc>
                <a:extLst>
                  <a:ext uri="{0D108BD9-81ED-4DB2-BD59-A6C34878D82A}">
                    <a16:rowId xmlns:a16="http://schemas.microsoft.com/office/drawing/2014/main" xmlns="" val="46301290"/>
                  </a:ext>
                </a:extLst>
              </a:tr>
              <a:tr h="443150">
                <a:tc>
                  <a:txBody>
                    <a:bodyPr/>
                    <a:lstStyle/>
                    <a:p>
                      <a:pPr algn="l" fontAlgn="b"/>
                      <a:r>
                        <a:rPr lang="fr-FR" sz="2400" b="1" i="0" u="none" strike="noStrike">
                          <a:solidFill>
                            <a:srgbClr val="000000"/>
                          </a:solidFill>
                          <a:latin typeface="Calibri" panose="020F0502020204030204" pitchFamily="34" charset="0"/>
                          <a:cs typeface="Calibri" panose="020F0502020204030204" pitchFamily="34" charset="0"/>
                        </a:rPr>
                        <a:t>Lynx</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0</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40</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300</a:t>
                      </a:r>
                    </a:p>
                  </a:txBody>
                  <a:tcPr marL="7620" marR="7620" marT="7620" marB="0" anchor="b"/>
                </a:tc>
                <a:extLst>
                  <a:ext uri="{0D108BD9-81ED-4DB2-BD59-A6C34878D82A}">
                    <a16:rowId xmlns:a16="http://schemas.microsoft.com/office/drawing/2014/main" xmlns="" val="263403024"/>
                  </a:ext>
                </a:extLst>
              </a:tr>
              <a:tr h="443150">
                <a:tc>
                  <a:txBody>
                    <a:bodyPr/>
                    <a:lstStyle/>
                    <a:p>
                      <a:pPr algn="l" fontAlgn="b"/>
                      <a:r>
                        <a:rPr lang="fr-FR" sz="2400" b="1" i="0" u="none" strike="noStrike">
                          <a:solidFill>
                            <a:srgbClr val="000000"/>
                          </a:solidFill>
                          <a:latin typeface="Calibri" panose="020F0502020204030204" pitchFamily="34" charset="0"/>
                          <a:cs typeface="Calibri" panose="020F0502020204030204" pitchFamily="34" charset="0"/>
                        </a:rPr>
                        <a:t>Loup</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0</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0</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80</a:t>
                      </a:r>
                    </a:p>
                  </a:txBody>
                  <a:tcPr marL="7620" marR="7620" marT="7620" marB="0" anchor="b"/>
                </a:tc>
                <a:extLst>
                  <a:ext uri="{0D108BD9-81ED-4DB2-BD59-A6C34878D82A}">
                    <a16:rowId xmlns:a16="http://schemas.microsoft.com/office/drawing/2014/main" xmlns="" val="3167052733"/>
                  </a:ext>
                </a:extLst>
              </a:tr>
            </a:tbl>
          </a:graphicData>
        </a:graphic>
      </p:graphicFrame>
      <p:sp>
        <p:nvSpPr>
          <p:cNvPr id="12" name="Textplatzhalter 2">
            <a:extLst>
              <a:ext uri="{FF2B5EF4-FFF2-40B4-BE49-F238E27FC236}">
                <a16:creationId xmlns:a16="http://schemas.microsoft.com/office/drawing/2014/main" xmlns="" id="{A2C0A676-0B81-6B4F-825A-460CE8D3562E}"/>
              </a:ext>
            </a:extLst>
          </p:cNvPr>
          <p:cNvSpPr>
            <a:spLocks noGrp="1"/>
          </p:cNvSpPr>
          <p:nvPr/>
        </p:nvSpPr>
        <p:spPr>
          <a:xfrm>
            <a:off x="191453" y="305514"/>
            <a:ext cx="8365331" cy="2876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60714"/>
              </a:lnSpc>
              <a:spcBef>
                <a:spcPts val="0"/>
              </a:spcBef>
              <a:spcAft>
                <a:spcPts val="0"/>
              </a:spcAft>
              <a:buClr>
                <a:schemeClr val="accent2"/>
              </a:buClr>
              <a:buSzPts val="1400"/>
              <a:buFont typeface="Calibri"/>
              <a:buNone/>
              <a:defRPr sz="1400" b="1" i="0" u="none" strike="noStrike" cap="none">
                <a:solidFill>
                  <a:schemeClr val="accent2"/>
                </a:solidFill>
                <a:latin typeface="Calibri"/>
                <a:ea typeface="Calibri"/>
                <a:cs typeface="Calibri"/>
                <a:sym typeface="Calibri"/>
              </a:defRPr>
            </a:lvl1pPr>
            <a:lvl2pPr marL="914400" marR="0" lvl="1"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fr-FR"/>
              <a:t>Loi révisée sur la chasse</a:t>
            </a:r>
          </a:p>
        </p:txBody>
      </p:sp>
      <p:sp>
        <p:nvSpPr>
          <p:cNvPr id="13" name="Titel 1">
            <a:extLst>
              <a:ext uri="{FF2B5EF4-FFF2-40B4-BE49-F238E27FC236}">
                <a16:creationId xmlns:a16="http://schemas.microsoft.com/office/drawing/2014/main" xmlns="" id="{83960317-C54A-4866-8E59-3F9375CC2D9D}"/>
              </a:ext>
            </a:extLst>
          </p:cNvPr>
          <p:cNvSpPr>
            <a:spLocks noGrp="1"/>
          </p:cNvSpPr>
          <p:nvPr>
            <p:ph type="title"/>
          </p:nvPr>
        </p:nvSpPr>
        <p:spPr>
          <a:xfrm>
            <a:off x="448931" y="607646"/>
            <a:ext cx="8552193" cy="1142960"/>
          </a:xfrm>
        </p:spPr>
        <p:txBody>
          <a:bodyPr/>
          <a:lstStyle/>
          <a:p>
            <a:pPr algn="l">
              <a:lnSpc>
                <a:spcPct val="100000"/>
              </a:lnSpc>
            </a:pPr>
            <a:r>
              <a:rPr lang="fr-FR" sz="2400" dirty="0"/>
              <a:t>Augmentation des populations d’espèces sauvages protégées </a:t>
            </a:r>
            <a:r>
              <a:rPr lang="fr-FR" sz="2000" dirty="0"/>
              <a:t>(informations approximatives sur les populations: OFEV, KORA, station ornithologique)</a:t>
            </a:r>
            <a:endParaRPr lang="fr-FR" sz="2400" dirty="0"/>
          </a:p>
        </p:txBody>
      </p:sp>
    </p:spTree>
    <p:extLst>
      <p:ext uri="{BB962C8B-B14F-4D97-AF65-F5344CB8AC3E}">
        <p14:creationId xmlns:p14="http://schemas.microsoft.com/office/powerpoint/2010/main" val="1988493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xmlns="" id="{094E1663-D409-44C7-B1A6-3C9296EF12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CH" smtClean="0"/>
              <a:t>5</a:t>
            </a:fld>
            <a:endParaRPr lang="de-CH"/>
          </a:p>
        </p:txBody>
      </p:sp>
      <p:graphicFrame>
        <p:nvGraphicFramePr>
          <p:cNvPr id="6" name="Tabelle 5">
            <a:extLst>
              <a:ext uri="{FF2B5EF4-FFF2-40B4-BE49-F238E27FC236}">
                <a16:creationId xmlns:a16="http://schemas.microsoft.com/office/drawing/2014/main" xmlns="" id="{8361D21D-F0F7-4718-AFCD-1437DA42C08D}"/>
              </a:ext>
            </a:extLst>
          </p:cNvPr>
          <p:cNvGraphicFramePr>
            <a:graphicFrameLocks noGrp="1"/>
          </p:cNvGraphicFramePr>
          <p:nvPr>
            <p:extLst>
              <p:ext uri="{D42A27DB-BD31-4B8C-83A1-F6EECF244321}">
                <p14:modId xmlns:p14="http://schemas.microsoft.com/office/powerpoint/2010/main" val="3732848314"/>
              </p:ext>
            </p:extLst>
          </p:nvPr>
        </p:nvGraphicFramePr>
        <p:xfrm>
          <a:off x="614923" y="1620426"/>
          <a:ext cx="7657539" cy="2560320"/>
        </p:xfrm>
        <a:graphic>
          <a:graphicData uri="http://schemas.openxmlformats.org/drawingml/2006/table">
            <a:tbl>
              <a:tblPr firstRow="1" firstCol="1" bandRow="1">
                <a:tableStyleId>{2F03B623-6D14-42FC-9715-FAE7B571A1FE}</a:tableStyleId>
              </a:tblPr>
              <a:tblGrid>
                <a:gridCol w="2169149">
                  <a:extLst>
                    <a:ext uri="{9D8B030D-6E8A-4147-A177-3AD203B41FA5}">
                      <a16:colId xmlns:a16="http://schemas.microsoft.com/office/drawing/2014/main" xmlns="" val="678500161"/>
                    </a:ext>
                  </a:extLst>
                </a:gridCol>
                <a:gridCol w="1659196">
                  <a:extLst>
                    <a:ext uri="{9D8B030D-6E8A-4147-A177-3AD203B41FA5}">
                      <a16:colId xmlns:a16="http://schemas.microsoft.com/office/drawing/2014/main" xmlns="" val="1216031973"/>
                    </a:ext>
                  </a:extLst>
                </a:gridCol>
                <a:gridCol w="1914597">
                  <a:extLst>
                    <a:ext uri="{9D8B030D-6E8A-4147-A177-3AD203B41FA5}">
                      <a16:colId xmlns:a16="http://schemas.microsoft.com/office/drawing/2014/main" xmlns="" val="4283865041"/>
                    </a:ext>
                  </a:extLst>
                </a:gridCol>
                <a:gridCol w="1914597">
                  <a:extLst>
                    <a:ext uri="{9D8B030D-6E8A-4147-A177-3AD203B41FA5}">
                      <a16:colId xmlns:a16="http://schemas.microsoft.com/office/drawing/2014/main" xmlns="" val="1951060593"/>
                    </a:ext>
                  </a:extLst>
                </a:gridCol>
              </a:tblGrid>
              <a:tr h="324385">
                <a:tc>
                  <a:txBody>
                    <a:bodyPr/>
                    <a:lstStyle/>
                    <a:p>
                      <a:pPr algn="r">
                        <a:spcAft>
                          <a:spcPts val="0"/>
                        </a:spcAft>
                      </a:pPr>
                      <a:r>
                        <a:rPr lang="fr-FR" sz="2400">
                          <a:latin typeface="Calibri" panose="020F0502020204030204" pitchFamily="34" charset="0"/>
                          <a:cs typeface="Calibri" panose="020F0502020204030204" pitchFamily="34" charset="0"/>
                        </a:rPr>
                        <a:t> </a:t>
                      </a:r>
                    </a:p>
                  </a:txBody>
                  <a:tcPr marL="68580" marR="68580" marT="0" marB="0"/>
                </a:tc>
                <a:tc>
                  <a:txBody>
                    <a:bodyPr/>
                    <a:lstStyle/>
                    <a:p>
                      <a:pPr algn="ctr">
                        <a:spcAft>
                          <a:spcPts val="0"/>
                        </a:spcAft>
                      </a:pPr>
                      <a:r>
                        <a:rPr lang="fr-FR" sz="2400" b="1">
                          <a:latin typeface="Calibri" panose="020F0502020204030204" pitchFamily="34" charset="0"/>
                          <a:cs typeface="Calibri" panose="020F0502020204030204" pitchFamily="34" charset="0"/>
                        </a:rPr>
                        <a:t>1970</a:t>
                      </a:r>
                    </a:p>
                  </a:txBody>
                  <a:tcPr marL="68580" marR="68580" marT="0" marB="0"/>
                </a:tc>
                <a:tc>
                  <a:txBody>
                    <a:bodyPr/>
                    <a:lstStyle/>
                    <a:p>
                      <a:pPr algn="ctr">
                        <a:spcAft>
                          <a:spcPts val="0"/>
                        </a:spcAft>
                      </a:pPr>
                      <a:r>
                        <a:rPr lang="fr-FR" sz="2400" b="1">
                          <a:latin typeface="Calibri" panose="020F0502020204030204" pitchFamily="34" charset="0"/>
                          <a:cs typeface="Calibri" panose="020F0502020204030204" pitchFamily="34" charset="0"/>
                        </a:rPr>
                        <a:t>1986</a:t>
                      </a:r>
                    </a:p>
                  </a:txBody>
                  <a:tcPr marL="68580" marR="68580" marT="0" marB="0"/>
                </a:tc>
                <a:tc>
                  <a:txBody>
                    <a:bodyPr/>
                    <a:lstStyle/>
                    <a:p>
                      <a:pPr algn="ctr">
                        <a:spcAft>
                          <a:spcPts val="0"/>
                        </a:spcAft>
                      </a:pPr>
                      <a:r>
                        <a:rPr lang="fr-FR" sz="2400" b="1">
                          <a:latin typeface="Calibri" panose="020F0502020204030204" pitchFamily="34" charset="0"/>
                          <a:cs typeface="Calibri" panose="020F0502020204030204" pitchFamily="34" charset="0"/>
                        </a:rPr>
                        <a:t>2018</a:t>
                      </a:r>
                    </a:p>
                  </a:txBody>
                  <a:tcPr marL="68580" marR="68580" marT="0" marB="0"/>
                </a:tc>
                <a:extLst>
                  <a:ext uri="{0D108BD9-81ED-4DB2-BD59-A6C34878D82A}">
                    <a16:rowId xmlns:a16="http://schemas.microsoft.com/office/drawing/2014/main" xmlns="" val="2220263790"/>
                  </a:ext>
                </a:extLst>
              </a:tr>
              <a:tr h="318671">
                <a:tc>
                  <a:txBody>
                    <a:bodyPr/>
                    <a:lstStyle/>
                    <a:p>
                      <a:pPr algn="l">
                        <a:spcAft>
                          <a:spcPts val="0"/>
                        </a:spcAft>
                      </a:pPr>
                      <a:r>
                        <a:rPr lang="fr-FR" sz="2400" b="1">
                          <a:latin typeface="Calibri" panose="020F0502020204030204" pitchFamily="34" charset="0"/>
                          <a:ea typeface="Calibri" panose="020F0502020204030204" pitchFamily="34" charset="0"/>
                          <a:cs typeface="Calibri" panose="020F0502020204030204" pitchFamily="34" charset="0"/>
                        </a:rPr>
                        <a:t>Chevreuil</a:t>
                      </a:r>
                    </a:p>
                  </a:txBody>
                  <a:tcPr marL="68580" marR="68580" marT="0" marB="0"/>
                </a:tc>
                <a:tc>
                  <a:txBody>
                    <a:bodyPr/>
                    <a:lstStyle/>
                    <a:p>
                      <a:pPr algn="r">
                        <a:spcAft>
                          <a:spcPts val="0"/>
                        </a:spcAft>
                      </a:pPr>
                      <a:r>
                        <a:rPr lang="fr-FR" sz="2400">
                          <a:latin typeface="Calibri" panose="020F0502020204030204" pitchFamily="34" charset="0"/>
                          <a:ea typeface="Calibri" panose="020F0502020204030204" pitchFamily="34" charset="0"/>
                          <a:cs typeface="Calibri" panose="020F0502020204030204" pitchFamily="34" charset="0"/>
                        </a:rPr>
                        <a:t>26’111</a:t>
                      </a:r>
                    </a:p>
                  </a:txBody>
                  <a:tcPr marL="68580" marR="68580" marT="0" marB="0"/>
                </a:tc>
                <a:tc>
                  <a:txBody>
                    <a:bodyPr/>
                    <a:lstStyle/>
                    <a:p>
                      <a:pPr algn="r">
                        <a:spcAft>
                          <a:spcPts val="0"/>
                        </a:spcAft>
                      </a:pPr>
                      <a:r>
                        <a:rPr lang="fr-FR" sz="2400">
                          <a:latin typeface="Calibri" panose="020F0502020204030204" pitchFamily="34" charset="0"/>
                          <a:ea typeface="Calibri" panose="020F0502020204030204" pitchFamily="34" charset="0"/>
                          <a:cs typeface="Calibri" panose="020F0502020204030204" pitchFamily="34" charset="0"/>
                        </a:rPr>
                        <a:t>41’741</a:t>
                      </a:r>
                    </a:p>
                  </a:txBody>
                  <a:tcPr marL="68580" marR="68580" marT="0" marB="0"/>
                </a:tc>
                <a:tc>
                  <a:txBody>
                    <a:bodyPr/>
                    <a:lstStyle/>
                    <a:p>
                      <a:pPr algn="r">
                        <a:spcAft>
                          <a:spcPts val="0"/>
                        </a:spcAft>
                      </a:pPr>
                      <a:r>
                        <a:rPr lang="fr-FR" sz="2400">
                          <a:latin typeface="Calibri" panose="020F0502020204030204" pitchFamily="34" charset="0"/>
                          <a:cs typeface="Calibri" panose="020F0502020204030204" pitchFamily="34" charset="0"/>
                        </a:rPr>
                        <a:t>42’667</a:t>
                      </a:r>
                    </a:p>
                  </a:txBody>
                  <a:tcPr marL="68580" marR="68580" marT="0" marB="0"/>
                </a:tc>
                <a:extLst>
                  <a:ext uri="{0D108BD9-81ED-4DB2-BD59-A6C34878D82A}">
                    <a16:rowId xmlns:a16="http://schemas.microsoft.com/office/drawing/2014/main" xmlns="" val="25228055"/>
                  </a:ext>
                </a:extLst>
              </a:tr>
              <a:tr h="318671">
                <a:tc>
                  <a:txBody>
                    <a:bodyPr/>
                    <a:lstStyle/>
                    <a:p>
                      <a:pPr algn="l">
                        <a:spcAft>
                          <a:spcPts val="0"/>
                        </a:spcAft>
                      </a:pPr>
                      <a:r>
                        <a:rPr lang="fr-FR" sz="2400" b="1">
                          <a:latin typeface="Calibri" panose="020F0502020204030204" pitchFamily="34" charset="0"/>
                          <a:cs typeface="Calibri" panose="020F0502020204030204" pitchFamily="34" charset="0"/>
                        </a:rPr>
                        <a:t>Renard</a:t>
                      </a:r>
                    </a:p>
                  </a:txBody>
                  <a:tcPr marL="68580" marR="68580" marT="0" marB="0"/>
                </a:tc>
                <a:tc>
                  <a:txBody>
                    <a:bodyPr/>
                    <a:lstStyle/>
                    <a:p>
                      <a:pPr algn="r">
                        <a:spcAft>
                          <a:spcPts val="0"/>
                        </a:spcAft>
                      </a:pPr>
                      <a:r>
                        <a:rPr lang="fr-FR" sz="2400">
                          <a:latin typeface="Calibri" panose="020F0502020204030204" pitchFamily="34" charset="0"/>
                          <a:cs typeface="Calibri" panose="020F0502020204030204" pitchFamily="34" charset="0"/>
                        </a:rPr>
                        <a:t>19’650</a:t>
                      </a:r>
                    </a:p>
                  </a:txBody>
                  <a:tcPr marL="68580" marR="68580" marT="0" marB="0"/>
                </a:tc>
                <a:tc>
                  <a:txBody>
                    <a:bodyPr/>
                    <a:lstStyle/>
                    <a:p>
                      <a:pPr algn="r">
                        <a:spcAft>
                          <a:spcPts val="0"/>
                        </a:spcAft>
                      </a:pPr>
                      <a:r>
                        <a:rPr lang="fr-FR" sz="2400">
                          <a:latin typeface="Calibri" panose="020F0502020204030204" pitchFamily="34" charset="0"/>
                          <a:ea typeface="Calibri" panose="020F0502020204030204" pitchFamily="34" charset="0"/>
                          <a:cs typeface="Calibri" panose="020F0502020204030204" pitchFamily="34" charset="0"/>
                        </a:rPr>
                        <a:t>17’057</a:t>
                      </a:r>
                    </a:p>
                  </a:txBody>
                  <a:tcPr marL="68580" marR="68580" marT="0" marB="0"/>
                </a:tc>
                <a:tc>
                  <a:txBody>
                    <a:bodyPr/>
                    <a:lstStyle/>
                    <a:p>
                      <a:pPr algn="r">
                        <a:spcAft>
                          <a:spcPts val="0"/>
                        </a:spcAft>
                      </a:pPr>
                      <a:r>
                        <a:rPr lang="fr-FR" sz="2400">
                          <a:latin typeface="Calibri" panose="020F0502020204030204" pitchFamily="34" charset="0"/>
                          <a:cs typeface="Calibri" panose="020F0502020204030204" pitchFamily="34" charset="0"/>
                        </a:rPr>
                        <a:t>23’679</a:t>
                      </a:r>
                    </a:p>
                  </a:txBody>
                  <a:tcPr marL="68580" marR="68580" marT="0" marB="0"/>
                </a:tc>
                <a:extLst>
                  <a:ext uri="{0D108BD9-81ED-4DB2-BD59-A6C34878D82A}">
                    <a16:rowId xmlns:a16="http://schemas.microsoft.com/office/drawing/2014/main" xmlns="" val="2983436944"/>
                  </a:ext>
                </a:extLst>
              </a:tr>
              <a:tr h="318671">
                <a:tc>
                  <a:txBody>
                    <a:bodyPr/>
                    <a:lstStyle/>
                    <a:p>
                      <a:pPr algn="l">
                        <a:spcAft>
                          <a:spcPts val="0"/>
                        </a:spcAft>
                      </a:pPr>
                      <a:r>
                        <a:rPr lang="fr-FR" sz="2400" b="1">
                          <a:latin typeface="Calibri" panose="020F0502020204030204" pitchFamily="34" charset="0"/>
                          <a:ea typeface="Calibri" panose="020F0502020204030204" pitchFamily="34" charset="0"/>
                          <a:cs typeface="Calibri" panose="020F0502020204030204" pitchFamily="34" charset="0"/>
                        </a:rPr>
                        <a:t>Cerf</a:t>
                      </a:r>
                    </a:p>
                  </a:txBody>
                  <a:tcPr marL="68580" marR="68580" marT="0" marB="0"/>
                </a:tc>
                <a:tc>
                  <a:txBody>
                    <a:bodyPr/>
                    <a:lstStyle/>
                    <a:p>
                      <a:pPr algn="r">
                        <a:spcAft>
                          <a:spcPts val="0"/>
                        </a:spcAft>
                      </a:pPr>
                      <a:r>
                        <a:rPr lang="fr-FR" sz="2400">
                          <a:latin typeface="Calibri" panose="020F0502020204030204" pitchFamily="34" charset="0"/>
                          <a:ea typeface="Calibri" panose="020F0502020204030204" pitchFamily="34" charset="0"/>
                          <a:cs typeface="Calibri" panose="020F0502020204030204" pitchFamily="34" charset="0"/>
                        </a:rPr>
                        <a:t>1’611</a:t>
                      </a:r>
                    </a:p>
                  </a:txBody>
                  <a:tcPr marL="68580" marR="68580" marT="0" marB="0"/>
                </a:tc>
                <a:tc>
                  <a:txBody>
                    <a:bodyPr/>
                    <a:lstStyle/>
                    <a:p>
                      <a:pPr algn="r">
                        <a:spcAft>
                          <a:spcPts val="0"/>
                        </a:spcAft>
                      </a:pPr>
                      <a:r>
                        <a:rPr lang="fr-FR" sz="2400">
                          <a:latin typeface="Calibri" panose="020F0502020204030204" pitchFamily="34" charset="0"/>
                          <a:ea typeface="Calibri" panose="020F0502020204030204" pitchFamily="34" charset="0"/>
                          <a:cs typeface="Calibri" panose="020F0502020204030204" pitchFamily="34" charset="0"/>
                        </a:rPr>
                        <a:t>5’364</a:t>
                      </a:r>
                    </a:p>
                  </a:txBody>
                  <a:tcPr marL="68580" marR="68580" marT="0" marB="0"/>
                </a:tc>
                <a:tc>
                  <a:txBody>
                    <a:bodyPr/>
                    <a:lstStyle/>
                    <a:p>
                      <a:pPr algn="r">
                        <a:spcAft>
                          <a:spcPts val="0"/>
                        </a:spcAft>
                      </a:pPr>
                      <a:r>
                        <a:rPr lang="fr-FR" sz="2400">
                          <a:latin typeface="Calibri" panose="020F0502020204030204" pitchFamily="34" charset="0"/>
                          <a:cs typeface="Calibri" panose="020F0502020204030204" pitchFamily="34" charset="0"/>
                        </a:rPr>
                        <a:t>12’459</a:t>
                      </a:r>
                    </a:p>
                  </a:txBody>
                  <a:tcPr marL="68580" marR="68580" marT="0" marB="0"/>
                </a:tc>
                <a:extLst>
                  <a:ext uri="{0D108BD9-81ED-4DB2-BD59-A6C34878D82A}">
                    <a16:rowId xmlns:a16="http://schemas.microsoft.com/office/drawing/2014/main" xmlns="" val="163594920"/>
                  </a:ext>
                </a:extLst>
              </a:tr>
              <a:tr h="318671">
                <a:tc>
                  <a:txBody>
                    <a:bodyPr/>
                    <a:lstStyle/>
                    <a:p>
                      <a:pPr algn="l">
                        <a:spcAft>
                          <a:spcPts val="0"/>
                        </a:spcAft>
                      </a:pPr>
                      <a:r>
                        <a:rPr lang="fr-FR" sz="2400" b="1">
                          <a:latin typeface="Calibri" panose="020F0502020204030204" pitchFamily="34" charset="0"/>
                          <a:ea typeface="Calibri" panose="020F0502020204030204" pitchFamily="34" charset="0"/>
                          <a:cs typeface="Calibri" panose="020F0502020204030204" pitchFamily="34" charset="0"/>
                        </a:rPr>
                        <a:t>Sanglier</a:t>
                      </a:r>
                    </a:p>
                  </a:txBody>
                  <a:tcPr marL="68580" marR="68580" marT="0" marB="0"/>
                </a:tc>
                <a:tc>
                  <a:txBody>
                    <a:bodyPr/>
                    <a:lstStyle/>
                    <a:p>
                      <a:pPr algn="r">
                        <a:spcAft>
                          <a:spcPts val="0"/>
                        </a:spcAft>
                      </a:pPr>
                      <a:r>
                        <a:rPr lang="fr-FR" sz="2400">
                          <a:latin typeface="Calibri" panose="020F0502020204030204" pitchFamily="34" charset="0"/>
                          <a:cs typeface="Calibri" panose="020F0502020204030204" pitchFamily="34" charset="0"/>
                        </a:rPr>
                        <a:t>60</a:t>
                      </a:r>
                    </a:p>
                  </a:txBody>
                  <a:tcPr marL="68580" marR="68580" marT="0" marB="0"/>
                </a:tc>
                <a:tc>
                  <a:txBody>
                    <a:bodyPr/>
                    <a:lstStyle/>
                    <a:p>
                      <a:pPr algn="r">
                        <a:spcAft>
                          <a:spcPts val="0"/>
                        </a:spcAft>
                      </a:pPr>
                      <a:r>
                        <a:rPr lang="fr-FR" sz="2400">
                          <a:latin typeface="Calibri" panose="020F0502020204030204" pitchFamily="34" charset="0"/>
                          <a:ea typeface="Calibri" panose="020F0502020204030204" pitchFamily="34" charset="0"/>
                          <a:cs typeface="Calibri" panose="020F0502020204030204" pitchFamily="34" charset="0"/>
                        </a:rPr>
                        <a:t>498</a:t>
                      </a:r>
                    </a:p>
                  </a:txBody>
                  <a:tcPr marL="68580" marR="68580" marT="0" marB="0"/>
                </a:tc>
                <a:tc>
                  <a:txBody>
                    <a:bodyPr/>
                    <a:lstStyle/>
                    <a:p>
                      <a:pPr algn="r">
                        <a:spcAft>
                          <a:spcPts val="0"/>
                        </a:spcAft>
                      </a:pPr>
                      <a:r>
                        <a:rPr lang="fr-FR" sz="2400">
                          <a:latin typeface="Calibri" panose="020F0502020204030204" pitchFamily="34" charset="0"/>
                          <a:cs typeface="Calibri" panose="020F0502020204030204" pitchFamily="34" charset="0"/>
                        </a:rPr>
                        <a:t>7’727</a:t>
                      </a:r>
                    </a:p>
                  </a:txBody>
                  <a:tcPr marL="68580" marR="68580" marT="0" marB="0"/>
                </a:tc>
                <a:extLst>
                  <a:ext uri="{0D108BD9-81ED-4DB2-BD59-A6C34878D82A}">
                    <a16:rowId xmlns:a16="http://schemas.microsoft.com/office/drawing/2014/main" xmlns="" val="2502532398"/>
                  </a:ext>
                </a:extLst>
              </a:tr>
              <a:tr h="318671">
                <a:tc>
                  <a:txBody>
                    <a:bodyPr/>
                    <a:lstStyle/>
                    <a:p>
                      <a:pPr algn="l">
                        <a:spcAft>
                          <a:spcPts val="0"/>
                        </a:spcAft>
                      </a:pPr>
                      <a:r>
                        <a:rPr lang="fr-FR" sz="2400" b="1">
                          <a:latin typeface="Calibri" panose="020F0502020204030204" pitchFamily="34" charset="0"/>
                          <a:cs typeface="Calibri" panose="020F0502020204030204" pitchFamily="34" charset="0"/>
                        </a:rPr>
                        <a:t>Blaireau</a:t>
                      </a:r>
                    </a:p>
                  </a:txBody>
                  <a:tcPr marL="68580" marR="68580" marT="0" marB="0"/>
                </a:tc>
                <a:tc>
                  <a:txBody>
                    <a:bodyPr/>
                    <a:lstStyle/>
                    <a:p>
                      <a:pPr algn="r">
                        <a:spcAft>
                          <a:spcPts val="0"/>
                        </a:spcAft>
                      </a:pPr>
                      <a:r>
                        <a:rPr lang="fr-FR" sz="2400">
                          <a:latin typeface="Calibri" panose="020F0502020204030204" pitchFamily="34" charset="0"/>
                          <a:cs typeface="Calibri" panose="020F0502020204030204" pitchFamily="34" charset="0"/>
                        </a:rPr>
                        <a:t>1’563</a:t>
                      </a:r>
                    </a:p>
                  </a:txBody>
                  <a:tcPr marL="68580" marR="68580" marT="0" marB="0"/>
                </a:tc>
                <a:tc>
                  <a:txBody>
                    <a:bodyPr/>
                    <a:lstStyle/>
                    <a:p>
                      <a:pPr algn="r">
                        <a:spcAft>
                          <a:spcPts val="0"/>
                        </a:spcAft>
                      </a:pPr>
                      <a:r>
                        <a:rPr lang="fr-FR" sz="2400">
                          <a:latin typeface="Calibri" panose="020F0502020204030204" pitchFamily="34" charset="0"/>
                          <a:cs typeface="Calibri" panose="020F0502020204030204" pitchFamily="34" charset="0"/>
                        </a:rPr>
                        <a:t>1’015</a:t>
                      </a:r>
                    </a:p>
                  </a:txBody>
                  <a:tcPr marL="68580" marR="68580" marT="0" marB="0"/>
                </a:tc>
                <a:tc>
                  <a:txBody>
                    <a:bodyPr/>
                    <a:lstStyle/>
                    <a:p>
                      <a:pPr algn="r">
                        <a:spcAft>
                          <a:spcPts val="0"/>
                        </a:spcAft>
                      </a:pPr>
                      <a:r>
                        <a:rPr lang="fr-FR" sz="2400">
                          <a:latin typeface="Calibri" panose="020F0502020204030204" pitchFamily="34" charset="0"/>
                          <a:cs typeface="Calibri" panose="020F0502020204030204" pitchFamily="34" charset="0"/>
                        </a:rPr>
                        <a:t>3’954</a:t>
                      </a:r>
                    </a:p>
                  </a:txBody>
                  <a:tcPr marL="68580" marR="68580" marT="0" marB="0"/>
                </a:tc>
                <a:extLst>
                  <a:ext uri="{0D108BD9-81ED-4DB2-BD59-A6C34878D82A}">
                    <a16:rowId xmlns:a16="http://schemas.microsoft.com/office/drawing/2014/main" xmlns="" val="46301290"/>
                  </a:ext>
                </a:extLst>
              </a:tr>
              <a:tr h="318671">
                <a:tc>
                  <a:txBody>
                    <a:bodyPr/>
                    <a:lstStyle/>
                    <a:p>
                      <a:pPr algn="l">
                        <a:spcAft>
                          <a:spcPts val="0"/>
                        </a:spcAft>
                      </a:pPr>
                      <a:r>
                        <a:rPr lang="fr-FR" sz="2400" b="1">
                          <a:latin typeface="Calibri" panose="020F0502020204030204" pitchFamily="34" charset="0"/>
                          <a:ea typeface="Calibri" panose="020F0502020204030204" pitchFamily="34" charset="0"/>
                          <a:cs typeface="Calibri" panose="020F0502020204030204" pitchFamily="34" charset="0"/>
                        </a:rPr>
                        <a:t>Cormoran*</a:t>
                      </a:r>
                    </a:p>
                  </a:txBody>
                  <a:tcPr marL="68580" marR="68580" marT="0" marB="0"/>
                </a:tc>
                <a:tc>
                  <a:txBody>
                    <a:bodyPr/>
                    <a:lstStyle/>
                    <a:p>
                      <a:pPr algn="r">
                        <a:spcAft>
                          <a:spcPts val="0"/>
                        </a:spcAft>
                      </a:pPr>
                      <a:r>
                        <a:rPr lang="fr-FR" sz="2400">
                          <a:latin typeface="Calibri" panose="020F0502020204030204" pitchFamily="34" charset="0"/>
                          <a:ea typeface="Calibri" panose="020F0502020204030204" pitchFamily="34" charset="0"/>
                          <a:cs typeface="Calibri" panose="020F0502020204030204" pitchFamily="34" charset="0"/>
                        </a:rPr>
                        <a:t>469*</a:t>
                      </a:r>
                    </a:p>
                  </a:txBody>
                  <a:tcPr marL="68580" marR="68580" marT="0" marB="0"/>
                </a:tc>
                <a:tc>
                  <a:txBody>
                    <a:bodyPr/>
                    <a:lstStyle/>
                    <a:p>
                      <a:pPr algn="r">
                        <a:spcAft>
                          <a:spcPts val="0"/>
                        </a:spcAft>
                      </a:pPr>
                      <a:r>
                        <a:rPr lang="fr-FR" sz="2400">
                          <a:latin typeface="Calibri" panose="020F0502020204030204" pitchFamily="34" charset="0"/>
                          <a:ea typeface="Calibri" panose="020F0502020204030204" pitchFamily="34" charset="0"/>
                          <a:cs typeface="Calibri" panose="020F0502020204030204" pitchFamily="34" charset="0"/>
                        </a:rPr>
                        <a:t>1’093*</a:t>
                      </a:r>
                    </a:p>
                  </a:txBody>
                  <a:tcPr marL="68580" marR="68580" marT="0" marB="0"/>
                </a:tc>
                <a:tc>
                  <a:txBody>
                    <a:bodyPr/>
                    <a:lstStyle/>
                    <a:p>
                      <a:pPr algn="r">
                        <a:spcAft>
                          <a:spcPts val="0"/>
                        </a:spcAft>
                      </a:pPr>
                      <a:r>
                        <a:rPr lang="fr-FR" sz="2400">
                          <a:latin typeface="Calibri" panose="020F0502020204030204" pitchFamily="34" charset="0"/>
                          <a:ea typeface="Calibri" panose="020F0502020204030204" pitchFamily="34" charset="0"/>
                          <a:cs typeface="Calibri" panose="020F0502020204030204" pitchFamily="34" charset="0"/>
                        </a:rPr>
                        <a:t>1’604*</a:t>
                      </a:r>
                    </a:p>
                  </a:txBody>
                  <a:tcPr marL="68580" marR="68580" marT="0" marB="0"/>
                </a:tc>
                <a:extLst>
                  <a:ext uri="{0D108BD9-81ED-4DB2-BD59-A6C34878D82A}">
                    <a16:rowId xmlns:a16="http://schemas.microsoft.com/office/drawing/2014/main" xmlns="" val="2234966902"/>
                  </a:ext>
                </a:extLst>
              </a:tr>
            </a:tbl>
          </a:graphicData>
        </a:graphic>
      </p:graphicFrame>
      <p:sp>
        <p:nvSpPr>
          <p:cNvPr id="8" name="Textfeld 7">
            <a:extLst>
              <a:ext uri="{FF2B5EF4-FFF2-40B4-BE49-F238E27FC236}">
                <a16:creationId xmlns:a16="http://schemas.microsoft.com/office/drawing/2014/main" xmlns="" id="{352AD2CA-29BA-4DA0-87B0-496C210CCBFE}"/>
              </a:ext>
            </a:extLst>
          </p:cNvPr>
          <p:cNvSpPr txBox="1"/>
          <p:nvPr/>
        </p:nvSpPr>
        <p:spPr>
          <a:xfrm>
            <a:off x="500062" y="622579"/>
            <a:ext cx="7772400" cy="1107996"/>
          </a:xfrm>
          <a:prstGeom prst="rect">
            <a:avLst/>
          </a:prstGeom>
          <a:noFill/>
        </p:spPr>
        <p:txBody>
          <a:bodyPr wrap="square" rtlCol="0">
            <a:spAutoFit/>
          </a:bodyPr>
          <a:lstStyle/>
          <a:p>
            <a:r>
              <a:rPr lang="fr-FR" sz="3200">
                <a:latin typeface="Calibri" panose="020F0502020204030204" pitchFamily="34" charset="0"/>
                <a:cs typeface="Calibri" panose="020F0502020204030204" pitchFamily="34" charset="0"/>
              </a:rPr>
              <a:t>Espèces chassables abattues </a:t>
            </a:r>
          </a:p>
          <a:p>
            <a:r>
              <a:rPr lang="fr-FR" sz="2000">
                <a:latin typeface="Calibri" panose="020F0502020204030204" pitchFamily="34" charset="0"/>
                <a:cs typeface="Calibri" panose="020F0502020204030204" pitchFamily="34" charset="0"/>
              </a:rPr>
              <a:t>(Source: Statistiques fédérales sur la chasse)</a:t>
            </a:r>
          </a:p>
          <a:p>
            <a:endParaRPr lang="de-CH"/>
          </a:p>
        </p:txBody>
      </p:sp>
      <p:sp>
        <p:nvSpPr>
          <p:cNvPr id="2" name="Textfeld 1">
            <a:extLst>
              <a:ext uri="{FF2B5EF4-FFF2-40B4-BE49-F238E27FC236}">
                <a16:creationId xmlns:a16="http://schemas.microsoft.com/office/drawing/2014/main" xmlns="" id="{23A5BF93-F393-40AE-B192-A705AA60DFA1}"/>
              </a:ext>
            </a:extLst>
          </p:cNvPr>
          <p:cNvSpPr txBox="1"/>
          <p:nvPr/>
        </p:nvSpPr>
        <p:spPr>
          <a:xfrm>
            <a:off x="3657601" y="4442074"/>
            <a:ext cx="4338047" cy="307777"/>
          </a:xfrm>
          <a:prstGeom prst="rect">
            <a:avLst/>
          </a:prstGeom>
          <a:noFill/>
        </p:spPr>
        <p:txBody>
          <a:bodyPr wrap="none" rtlCol="0">
            <a:spAutoFit/>
          </a:bodyPr>
          <a:lstStyle/>
          <a:p>
            <a:r>
              <a:rPr lang="fr-FR">
                <a:latin typeface="Calibri" panose="020F0502020204030204" pitchFamily="34" charset="0"/>
                <a:cs typeface="Calibri" panose="020F0502020204030204" pitchFamily="34" charset="0"/>
              </a:rPr>
              <a:t>*Population, étant donné que les statistiques sur la chasse ne sont disponibles qu’à partir de 1992</a:t>
            </a:r>
          </a:p>
        </p:txBody>
      </p:sp>
      <p:sp>
        <p:nvSpPr>
          <p:cNvPr id="7" name="Textplatzhalter 2">
            <a:extLst>
              <a:ext uri="{FF2B5EF4-FFF2-40B4-BE49-F238E27FC236}">
                <a16:creationId xmlns:a16="http://schemas.microsoft.com/office/drawing/2014/main" xmlns="" id="{F83E348B-E931-4225-ACBA-999580B7A3C9}"/>
              </a:ext>
            </a:extLst>
          </p:cNvPr>
          <p:cNvSpPr>
            <a:spLocks noGrp="1"/>
          </p:cNvSpPr>
          <p:nvPr/>
        </p:nvSpPr>
        <p:spPr>
          <a:xfrm>
            <a:off x="377494" y="252383"/>
            <a:ext cx="8202150" cy="2876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60714"/>
              </a:lnSpc>
              <a:spcBef>
                <a:spcPts val="0"/>
              </a:spcBef>
              <a:spcAft>
                <a:spcPts val="0"/>
              </a:spcAft>
              <a:buClr>
                <a:schemeClr val="accent2"/>
              </a:buClr>
              <a:buSzPts val="1400"/>
              <a:buFont typeface="Calibri"/>
              <a:buNone/>
              <a:defRPr sz="1400" b="1" i="0" u="none" strike="noStrike" cap="none">
                <a:solidFill>
                  <a:schemeClr val="accent2"/>
                </a:solidFill>
                <a:latin typeface="Calibri"/>
                <a:ea typeface="Calibri"/>
                <a:cs typeface="Calibri"/>
                <a:sym typeface="Calibri"/>
              </a:defRPr>
            </a:lvl1pPr>
            <a:lvl2pPr marL="914400" marR="0" lvl="1"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fr-FR"/>
              <a:t>Loi révisée sur la chasse</a:t>
            </a:r>
          </a:p>
        </p:txBody>
      </p:sp>
    </p:spTree>
    <p:extLst>
      <p:ext uri="{BB962C8B-B14F-4D97-AF65-F5344CB8AC3E}">
        <p14:creationId xmlns:p14="http://schemas.microsoft.com/office/powerpoint/2010/main" val="2657301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1A71646-D5EF-AD49-BBE3-3B2202C7A3A4}"/>
              </a:ext>
            </a:extLst>
          </p:cNvPr>
          <p:cNvSpPr>
            <a:spLocks noGrp="1"/>
          </p:cNvSpPr>
          <p:nvPr>
            <p:ph type="title"/>
          </p:nvPr>
        </p:nvSpPr>
        <p:spPr>
          <a:xfrm>
            <a:off x="1166401" y="537153"/>
            <a:ext cx="7390800" cy="528483"/>
          </a:xfrm>
        </p:spPr>
        <p:txBody>
          <a:bodyPr/>
          <a:lstStyle/>
          <a:p>
            <a:r>
              <a:rPr lang="fr-FR"/>
              <a:t>Sommaire</a:t>
            </a:r>
          </a:p>
        </p:txBody>
      </p:sp>
      <p:sp>
        <p:nvSpPr>
          <p:cNvPr id="3" name="Textplatzhalter 2">
            <a:extLst>
              <a:ext uri="{FF2B5EF4-FFF2-40B4-BE49-F238E27FC236}">
                <a16:creationId xmlns:a16="http://schemas.microsoft.com/office/drawing/2014/main" xmlns="" id="{B95B6AC7-5345-004B-B21B-E99196F5C43A}"/>
              </a:ext>
            </a:extLst>
          </p:cNvPr>
          <p:cNvSpPr>
            <a:spLocks noGrp="1"/>
          </p:cNvSpPr>
          <p:nvPr>
            <p:ph type="body" idx="1"/>
          </p:nvPr>
        </p:nvSpPr>
        <p:spPr>
          <a:xfrm>
            <a:off x="1162801" y="962173"/>
            <a:ext cx="7394400" cy="4493054"/>
          </a:xfrm>
        </p:spPr>
        <p:txBody>
          <a:bodyPr/>
          <a:lstStyle/>
          <a:p>
            <a:r>
              <a:rPr lang="fr-FR" sz="1800">
                <a:solidFill>
                  <a:schemeClr val="bg1"/>
                </a:solidFill>
              </a:rPr>
              <a:t>Pourquoi une révision de la loi sur la chasse est-elle nécessaire?</a:t>
            </a:r>
          </a:p>
          <a:p>
            <a:r>
              <a:rPr lang="fr-FR" sz="1800" b="1">
                <a:solidFill>
                  <a:schemeClr val="accent4"/>
                </a:solidFill>
              </a:rPr>
              <a:t>Quels sont les ajustements de la loi révisée?</a:t>
            </a:r>
          </a:p>
          <a:p>
            <a:r>
              <a:rPr lang="fr-FR" sz="1800">
                <a:solidFill>
                  <a:schemeClr val="bg1"/>
                </a:solidFill>
              </a:rPr>
              <a:t>La protection des espèces y gagne dans la loi révisée</a:t>
            </a:r>
          </a:p>
          <a:p>
            <a:r>
              <a:rPr lang="fr-FR" sz="1800">
                <a:solidFill>
                  <a:schemeClr val="bg1"/>
                </a:solidFill>
              </a:rPr>
              <a:t>Les paysages y gagnent dans la loi révisée</a:t>
            </a:r>
          </a:p>
          <a:p>
            <a:r>
              <a:rPr lang="fr-FR" sz="1800">
                <a:solidFill>
                  <a:schemeClr val="bg1"/>
                </a:solidFill>
              </a:rPr>
              <a:t>L’homme y gagne dans la loi révisée</a:t>
            </a:r>
          </a:p>
          <a:p>
            <a:r>
              <a:rPr lang="fr-FR" sz="1800">
                <a:solidFill>
                  <a:schemeClr val="bg1"/>
                </a:solidFill>
              </a:rPr>
              <a:t>La loi dit OUI à la chasse</a:t>
            </a:r>
          </a:p>
          <a:p>
            <a:r>
              <a:rPr lang="fr-FR" sz="1800">
                <a:solidFill>
                  <a:schemeClr val="bg1"/>
                </a:solidFill>
              </a:rPr>
              <a:t>La loi soutient les détenteurs d’animaux de rente</a:t>
            </a:r>
          </a:p>
          <a:p>
            <a:r>
              <a:rPr lang="fr-FR" sz="1800">
                <a:solidFill>
                  <a:schemeClr val="bg1"/>
                </a:solidFill>
              </a:rPr>
              <a:t>Les erreurs les plus fréquentes concernant la loi sur la chasse</a:t>
            </a:r>
          </a:p>
          <a:p>
            <a:r>
              <a:rPr lang="fr-FR" sz="1800">
                <a:solidFill>
                  <a:schemeClr val="bg1"/>
                </a:solidFill>
              </a:rPr>
              <a:t>Ces partis et organisations soutiennent la loi</a:t>
            </a:r>
          </a:p>
          <a:p>
            <a:endParaRPr lang="de-DE" sz="1800">
              <a:solidFill>
                <a:schemeClr val="bg1"/>
              </a:solidFill>
            </a:endParaRPr>
          </a:p>
          <a:p>
            <a:endParaRPr lang="de-DE" sz="1800">
              <a:solidFill>
                <a:schemeClr val="bg1"/>
              </a:solidFill>
            </a:endParaRPr>
          </a:p>
        </p:txBody>
      </p:sp>
      <p:sp>
        <p:nvSpPr>
          <p:cNvPr id="4" name="Textplatzhalter 3">
            <a:extLst>
              <a:ext uri="{FF2B5EF4-FFF2-40B4-BE49-F238E27FC236}">
                <a16:creationId xmlns:a16="http://schemas.microsoft.com/office/drawing/2014/main" xmlns="" id="{1B0CF4AF-C261-104B-B27E-FFA7EA8F836C}"/>
              </a:ext>
            </a:extLst>
          </p:cNvPr>
          <p:cNvSpPr>
            <a:spLocks noGrp="1"/>
          </p:cNvSpPr>
          <p:nvPr>
            <p:ph type="body" idx="2"/>
          </p:nvPr>
        </p:nvSpPr>
        <p:spPr>
          <a:xfrm>
            <a:off x="623323" y="962173"/>
            <a:ext cx="468933" cy="4333728"/>
          </a:xfrm>
        </p:spPr>
        <p:txBody>
          <a:bodyPr/>
          <a:lstStyle/>
          <a:p>
            <a:r>
              <a:rPr lang="fr-FR" sz="1800">
                <a:solidFill>
                  <a:schemeClr val="bg1"/>
                </a:solidFill>
              </a:rPr>
              <a:t>1</a:t>
            </a:r>
          </a:p>
          <a:p>
            <a:r>
              <a:rPr lang="fr-FR" sz="1800" b="1">
                <a:solidFill>
                  <a:schemeClr val="accent4"/>
                </a:solidFill>
              </a:rPr>
              <a:t>2</a:t>
            </a:r>
          </a:p>
          <a:p>
            <a:r>
              <a:rPr lang="fr-FR" sz="1800">
                <a:solidFill>
                  <a:schemeClr val="bg1"/>
                </a:solidFill>
              </a:rPr>
              <a:t>3</a:t>
            </a:r>
          </a:p>
          <a:p>
            <a:r>
              <a:rPr lang="fr-FR" sz="1800">
                <a:solidFill>
                  <a:schemeClr val="bg1"/>
                </a:solidFill>
              </a:rPr>
              <a:t>4</a:t>
            </a:r>
          </a:p>
          <a:p>
            <a:r>
              <a:rPr lang="fr-FR" sz="1800">
                <a:solidFill>
                  <a:schemeClr val="bg1"/>
                </a:solidFill>
              </a:rPr>
              <a:t>5</a:t>
            </a:r>
          </a:p>
          <a:p>
            <a:r>
              <a:rPr lang="fr-FR" sz="1800">
                <a:solidFill>
                  <a:schemeClr val="bg1"/>
                </a:solidFill>
              </a:rPr>
              <a:t>6</a:t>
            </a:r>
          </a:p>
          <a:p>
            <a:r>
              <a:rPr lang="fr-FR" sz="1800">
                <a:solidFill>
                  <a:schemeClr val="bg1"/>
                </a:solidFill>
              </a:rPr>
              <a:t>7</a:t>
            </a:r>
          </a:p>
          <a:p>
            <a:r>
              <a:rPr lang="fr-FR" sz="1800">
                <a:solidFill>
                  <a:schemeClr val="bg1"/>
                </a:solidFill>
              </a:rPr>
              <a:t>8</a:t>
            </a:r>
          </a:p>
          <a:p>
            <a:r>
              <a:rPr lang="fr-FR" sz="1800">
                <a:solidFill>
                  <a:schemeClr val="bg1"/>
                </a:solidFill>
              </a:rPr>
              <a:t>9</a:t>
            </a:r>
          </a:p>
        </p:txBody>
      </p:sp>
    </p:spTree>
    <p:extLst>
      <p:ext uri="{BB962C8B-B14F-4D97-AF65-F5344CB8AC3E}">
        <p14:creationId xmlns:p14="http://schemas.microsoft.com/office/powerpoint/2010/main" val="385497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618750" y="531099"/>
            <a:ext cx="8202148" cy="592851"/>
          </a:xfrm>
        </p:spPr>
        <p:txBody>
          <a:bodyPr/>
          <a:lstStyle/>
          <a:p>
            <a:r>
              <a:rPr lang="fr-FR"/>
              <a:t>Ancienne contre nouvelle loi</a:t>
            </a:r>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a:t>Comparaison de la législation</a:t>
            </a:r>
          </a:p>
        </p:txBody>
      </p:sp>
      <p:graphicFrame>
        <p:nvGraphicFramePr>
          <p:cNvPr id="9" name="Tabelle 10">
            <a:extLst>
              <a:ext uri="{FF2B5EF4-FFF2-40B4-BE49-F238E27FC236}">
                <a16:creationId xmlns:a16="http://schemas.microsoft.com/office/drawing/2014/main" xmlns="" id="{C2C148BF-3A93-4183-A893-4699F1412E80}"/>
              </a:ext>
            </a:extLst>
          </p:cNvPr>
          <p:cNvGraphicFramePr>
            <a:graphicFrameLocks noGrp="1"/>
          </p:cNvGraphicFramePr>
          <p:nvPr>
            <p:extLst>
              <p:ext uri="{D42A27DB-BD31-4B8C-83A1-F6EECF244321}">
                <p14:modId xmlns:p14="http://schemas.microsoft.com/office/powerpoint/2010/main" val="1605628135"/>
              </p:ext>
            </p:extLst>
          </p:nvPr>
        </p:nvGraphicFramePr>
        <p:xfrm>
          <a:off x="484937" y="1019871"/>
          <a:ext cx="8469773" cy="4068572"/>
        </p:xfrm>
        <a:graphic>
          <a:graphicData uri="http://schemas.openxmlformats.org/drawingml/2006/table">
            <a:tbl>
              <a:tblPr firstRow="1" bandRow="1">
                <a:tableStyleId>{2F03B623-6D14-42FC-9715-FAE7B571A1FE}</a:tableStyleId>
              </a:tblPr>
              <a:tblGrid>
                <a:gridCol w="1586772">
                  <a:extLst>
                    <a:ext uri="{9D8B030D-6E8A-4147-A177-3AD203B41FA5}">
                      <a16:colId xmlns:a16="http://schemas.microsoft.com/office/drawing/2014/main" xmlns="" val="1029631258"/>
                    </a:ext>
                  </a:extLst>
                </a:gridCol>
                <a:gridCol w="2996802">
                  <a:extLst>
                    <a:ext uri="{9D8B030D-6E8A-4147-A177-3AD203B41FA5}">
                      <a16:colId xmlns:a16="http://schemas.microsoft.com/office/drawing/2014/main" xmlns="" val="3375565332"/>
                    </a:ext>
                  </a:extLst>
                </a:gridCol>
                <a:gridCol w="3886199">
                  <a:extLst>
                    <a:ext uri="{9D8B030D-6E8A-4147-A177-3AD203B41FA5}">
                      <a16:colId xmlns:a16="http://schemas.microsoft.com/office/drawing/2014/main" xmlns="" val="2291560222"/>
                    </a:ext>
                  </a:extLst>
                </a:gridCol>
              </a:tblGrid>
              <a:tr h="324178">
                <a:tc>
                  <a:txBody>
                    <a:bodyPr/>
                    <a:lstStyle/>
                    <a:p>
                      <a:pPr algn="l" rtl="0"/>
                      <a:endParaRPr lang="de-CH" sz="1600"/>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r>
                        <a:rPr lang="fr-FR" sz="1600" b="1">
                          <a:latin typeface="Calibri" panose="020F0502020204030204" pitchFamily="34" charset="0"/>
                          <a:cs typeface="Calibri" panose="020F0502020204030204" pitchFamily="34" charset="0"/>
                        </a:rPr>
                        <a:t>LChP existante 1985</a:t>
                      </a: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95000"/>
                      </a:schemeClr>
                    </a:solidFill>
                  </a:tcPr>
                </a:tc>
                <a:tc>
                  <a:txBody>
                    <a:bodyPr/>
                    <a:lstStyle/>
                    <a:p>
                      <a:r>
                        <a:rPr lang="fr-FR" sz="1600" b="1">
                          <a:latin typeface="Calibri" panose="020F0502020204030204" pitchFamily="34" charset="0"/>
                          <a:cs typeface="Calibri" panose="020F0502020204030204" pitchFamily="34" charset="0"/>
                        </a:rPr>
                        <a:t>LChP révisée 2020</a:t>
                      </a: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xmlns="" val="537025887"/>
                  </a:ext>
                </a:extLst>
              </a:tr>
              <a:tr h="1128817">
                <a:tc>
                  <a:txBody>
                    <a:bodyPr/>
                    <a:lstStyle/>
                    <a:p>
                      <a:pPr marL="67945" marR="0" algn="l" rtl="0">
                        <a:lnSpc>
                          <a:spcPct val="100000"/>
                        </a:lnSpc>
                        <a:spcBef>
                          <a:spcPts val="0"/>
                        </a:spcBef>
                        <a:spcAft>
                          <a:spcPts val="0"/>
                        </a:spcAft>
                        <a:buClr>
                          <a:srgbClr val="000000"/>
                        </a:buClr>
                        <a:buFont typeface="Arial"/>
                      </a:pPr>
                      <a:endParaRPr lang="de-CH" sz="1600" b="0" i="0" u="none" strike="noStrike" cap="none" dirty="0">
                        <a:solidFill>
                          <a:srgbClr val="000000"/>
                        </a:solidFill>
                        <a:effectLst/>
                        <a:latin typeface="Calibri"/>
                        <a:ea typeface="Arial" panose="020B0604020202020204" pitchFamily="34" charset="0"/>
                        <a:cs typeface="Times New Roman"/>
                        <a:sym typeface="Arial"/>
                      </a:endParaRPr>
                    </a:p>
                    <a:p>
                      <a:pPr marL="67945" marR="0" algn="l" rtl="0">
                        <a:lnSpc>
                          <a:spcPct val="100000"/>
                        </a:lnSpc>
                        <a:spcBef>
                          <a:spcPts val="0"/>
                        </a:spcBef>
                        <a:spcAft>
                          <a:spcPts val="0"/>
                        </a:spcAft>
                        <a:buClr>
                          <a:srgbClr val="000000"/>
                        </a:buClr>
                        <a:buFont typeface="Arial"/>
                      </a:pPr>
                      <a:endParaRPr lang="de-CH" sz="1600" b="0" i="0" u="none" strike="noStrike" cap="none" dirty="0">
                        <a:solidFill>
                          <a:srgbClr val="000000"/>
                        </a:solidFill>
                        <a:effectLst/>
                        <a:latin typeface="Calibri"/>
                        <a:ea typeface="Arial" panose="020B0604020202020204" pitchFamily="34" charset="0"/>
                        <a:cs typeface="Times New Roman"/>
                        <a:sym typeface="Arial"/>
                      </a:endParaRPr>
                    </a:p>
                    <a:p>
                      <a:pPr marL="67945" marR="0" algn="l" rtl="0">
                        <a:lnSpc>
                          <a:spcPct val="100000"/>
                        </a:lnSpc>
                        <a:spcBef>
                          <a:spcPts val="0"/>
                        </a:spcBef>
                        <a:spcAft>
                          <a:spcPts val="0"/>
                        </a:spcAft>
                        <a:buClr>
                          <a:srgbClr val="000000"/>
                        </a:buClr>
                        <a:buFont typeface="Arial"/>
                      </a:pPr>
                      <a:r>
                        <a:rPr lang="fr-FR" sz="1600" b="0" i="0" u="none" strike="noStrike" cap="none">
                          <a:solidFill>
                            <a:srgbClr val="000000"/>
                          </a:solidFill>
                          <a:latin typeface="Calibri"/>
                          <a:ea typeface="Arial" panose="020B0604020202020204" pitchFamily="34" charset="0"/>
                          <a:cs typeface="Times New Roman"/>
                          <a:sym typeface="Arial"/>
                        </a:rPr>
                        <a:t>Article 3</a:t>
                      </a:r>
                      <a:br>
                        <a:rPr lang="fr-FR" sz="1600" b="0" i="0" u="none" strike="noStrike" cap="none">
                          <a:solidFill>
                            <a:srgbClr val="000000"/>
                          </a:solidFill>
                          <a:latin typeface="Calibri"/>
                          <a:ea typeface="Arial" panose="020B0604020202020204" pitchFamily="34" charset="0"/>
                          <a:cs typeface="Times New Roman"/>
                          <a:sym typeface="Arial"/>
                        </a:rPr>
                      </a:br>
                      <a:r>
                        <a:rPr lang="fr-FR" sz="1600" b="1" i="0" u="none" strike="noStrike" cap="none">
                          <a:solidFill>
                            <a:srgbClr val="000000"/>
                          </a:solidFill>
                          <a:latin typeface="Calibri"/>
                          <a:ea typeface="Arial" panose="020B0604020202020204" pitchFamily="34" charset="0"/>
                          <a:cs typeface="Times New Roman"/>
                          <a:sym typeface="Arial"/>
                        </a:rPr>
                        <a:t>Principes</a:t>
                      </a: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85000"/>
                      </a:schemeClr>
                    </a:solidFill>
                  </a:tcPr>
                </a:tc>
                <a:tc>
                  <a:txBody>
                    <a:bodyPr/>
                    <a:lstStyle/>
                    <a:p>
                      <a:pPr algn="l" rtl="0">
                        <a:spcAft>
                          <a:spcPts val="0"/>
                        </a:spcAft>
                      </a:pPr>
                      <a:endParaRPr lang="de-CH" sz="1600" dirty="0">
                        <a:effectLst/>
                        <a:latin typeface="Calibri"/>
                        <a:ea typeface="Arial" panose="020B0604020202020204" pitchFamily="34" charset="0"/>
                        <a:cs typeface="Arial"/>
                      </a:endParaRP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2">
                        <a:lumMod val="40000"/>
                        <a:lumOff val="60000"/>
                      </a:schemeClr>
                    </a:solidFill>
                  </a:tcPr>
                </a:tc>
                <a:tc>
                  <a:txBody>
                    <a:bodyPr/>
                    <a:lstStyle/>
                    <a:p>
                      <a:pPr marL="67945" marR="139700">
                        <a:lnSpc>
                          <a:spcPct val="102000"/>
                        </a:lnSpc>
                        <a:spcBef>
                          <a:spcPts val="5"/>
                        </a:spcBef>
                        <a:spcAft>
                          <a:spcPts val="0"/>
                        </a:spcAft>
                      </a:pPr>
                      <a:r>
                        <a:rPr lang="fr-FR" sz="1600" b="1" u="none" dirty="0">
                          <a:latin typeface="Calibri"/>
                          <a:ea typeface="Arial" panose="020B0604020202020204" pitchFamily="34" charset="0"/>
                          <a:cs typeface="Times New Roman"/>
                        </a:rPr>
                        <a:t>Complément aux principes de la loi sur la chasse</a:t>
                      </a:r>
                      <a:r>
                        <a:rPr lang="fr-FR" sz="1600" u="none" dirty="0">
                          <a:latin typeface="Calibri"/>
                          <a:ea typeface="Arial" panose="020B0604020202020204" pitchFamily="34" charset="0"/>
                          <a:cs typeface="Times New Roman"/>
                        </a:rPr>
                        <a:t>:</a:t>
                      </a:r>
                    </a:p>
                    <a:p>
                      <a:pPr marL="239395" marR="139700" indent="-171450">
                        <a:lnSpc>
                          <a:spcPct val="102000"/>
                        </a:lnSpc>
                        <a:spcBef>
                          <a:spcPts val="5"/>
                        </a:spcBef>
                        <a:spcAft>
                          <a:spcPts val="0"/>
                        </a:spcAft>
                        <a:buFont typeface="Arial" panose="020B0604020202020204" pitchFamily="34" charset="0"/>
                        <a:buChar char="•"/>
                      </a:pPr>
                      <a:r>
                        <a:rPr lang="fr-FR" sz="1600" u="none" dirty="0">
                          <a:latin typeface="Calibri"/>
                          <a:ea typeface="Arial" panose="020B0604020202020204" pitchFamily="34" charset="0"/>
                          <a:cs typeface="Times New Roman"/>
                        </a:rPr>
                        <a:t>Obligation de tenir compte de la protection animale et de la santé animale</a:t>
                      </a:r>
                    </a:p>
                    <a:p>
                      <a:pPr marL="239395" marR="139700" indent="-171450">
                        <a:lnSpc>
                          <a:spcPct val="102000"/>
                        </a:lnSpc>
                        <a:spcBef>
                          <a:spcPts val="5"/>
                        </a:spcBef>
                        <a:spcAft>
                          <a:spcPts val="0"/>
                        </a:spcAft>
                        <a:buFont typeface="Arial" panose="020B0604020202020204" pitchFamily="34" charset="0"/>
                        <a:buChar char="•"/>
                      </a:pPr>
                      <a:r>
                        <a:rPr lang="fr-FR" sz="1600" u="none" dirty="0">
                          <a:latin typeface="Calibri"/>
                          <a:ea typeface="Arial" panose="020B0604020202020204" pitchFamily="34" charset="0"/>
                          <a:cs typeface="Times New Roman"/>
                        </a:rPr>
                        <a:t>Durabilité de la chasse</a:t>
                      </a:r>
                    </a:p>
                    <a:p>
                      <a:pPr marL="239395" marR="139700" indent="-171450">
                        <a:lnSpc>
                          <a:spcPct val="102000"/>
                        </a:lnSpc>
                        <a:spcBef>
                          <a:spcPts val="5"/>
                        </a:spcBef>
                        <a:spcAft>
                          <a:spcPts val="0"/>
                        </a:spcAft>
                        <a:buFont typeface="Arial" panose="020B0604020202020204" pitchFamily="34" charset="0"/>
                        <a:buChar char="•"/>
                      </a:pPr>
                      <a:r>
                        <a:rPr lang="fr-FR" sz="1600" u="none" dirty="0">
                          <a:latin typeface="Calibri"/>
                          <a:ea typeface="Arial" panose="020B0604020202020204" pitchFamily="34" charset="0"/>
                          <a:cs typeface="Times New Roman"/>
                        </a:rPr>
                        <a:t>Exploitation économique de la forêt</a:t>
                      </a:r>
                    </a:p>
                    <a:p>
                      <a:pPr marL="239395" marR="139700" indent="-171450">
                        <a:lnSpc>
                          <a:spcPct val="102000"/>
                        </a:lnSpc>
                        <a:spcBef>
                          <a:spcPts val="5"/>
                        </a:spcBef>
                        <a:spcAft>
                          <a:spcPts val="0"/>
                        </a:spcAft>
                        <a:buFont typeface="Arial" panose="020B0604020202020204" pitchFamily="34" charset="0"/>
                        <a:buChar char="•"/>
                      </a:pPr>
                      <a:r>
                        <a:rPr lang="fr-FR" sz="1600" u="none" dirty="0">
                          <a:latin typeface="Calibri"/>
                          <a:ea typeface="Arial" panose="020B0604020202020204" pitchFamily="34" charset="0"/>
                          <a:cs typeface="Times New Roman"/>
                        </a:rPr>
                        <a:t>Coordination </a:t>
                      </a:r>
                      <a:r>
                        <a:rPr lang="fr-FR" sz="1600" b="1" u="none" dirty="0">
                          <a:latin typeface="Calibri"/>
                          <a:ea typeface="Arial" panose="020B0604020202020204" pitchFamily="34" charset="0"/>
                          <a:cs typeface="Times New Roman"/>
                        </a:rPr>
                        <a:t>intercantonale</a:t>
                      </a: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2DB1D5"/>
                    </a:solidFill>
                  </a:tcPr>
                </a:tc>
                <a:extLst>
                  <a:ext uri="{0D108BD9-81ED-4DB2-BD59-A6C34878D82A}">
                    <a16:rowId xmlns:a16="http://schemas.microsoft.com/office/drawing/2014/main" xmlns="" val="330124343"/>
                  </a:ext>
                </a:extLst>
              </a:tr>
              <a:tr h="775855">
                <a:tc>
                  <a:txBody>
                    <a:bodyPr/>
                    <a:lstStyle/>
                    <a:p>
                      <a:pPr marL="67945" algn="l" rtl="0">
                        <a:spcAft>
                          <a:spcPts val="0"/>
                        </a:spcAft>
                      </a:pPr>
                      <a:endParaRPr lang="de-CH" sz="1600" b="0" i="0" u="none" strike="noStrike" cap="none">
                        <a:solidFill>
                          <a:srgbClr val="000000"/>
                        </a:solidFill>
                        <a:effectLst/>
                        <a:latin typeface="Calibri"/>
                        <a:ea typeface="Arial" panose="020B0604020202020204" pitchFamily="34" charset="0"/>
                        <a:cs typeface="Times New Roman"/>
                        <a:sym typeface="Arial"/>
                      </a:endParaRPr>
                    </a:p>
                    <a:p>
                      <a:pPr marL="67945">
                        <a:spcAft>
                          <a:spcPts val="0"/>
                        </a:spcAft>
                      </a:pPr>
                      <a:r>
                        <a:rPr lang="fr-FR" sz="1600" b="0" i="0" u="none" strike="noStrike" cap="none">
                          <a:solidFill>
                            <a:srgbClr val="000000"/>
                          </a:solidFill>
                          <a:latin typeface="Calibri"/>
                          <a:ea typeface="Arial" panose="020B0604020202020204" pitchFamily="34" charset="0"/>
                          <a:cs typeface="Times New Roman"/>
                          <a:sym typeface="Arial"/>
                        </a:rPr>
                        <a:t>Article 5</a:t>
                      </a:r>
                    </a:p>
                    <a:p>
                      <a:pPr marL="67945" lvl="0">
                        <a:spcAft>
                          <a:spcPts val="0"/>
                        </a:spcAft>
                        <a:buNone/>
                      </a:pPr>
                      <a:r>
                        <a:rPr lang="fr-FR" sz="1600" b="1">
                          <a:latin typeface="Calibri"/>
                          <a:ea typeface="Arial" panose="020B0604020202020204" pitchFamily="34" charset="0"/>
                          <a:cs typeface="Times New Roman"/>
                        </a:rPr>
                        <a:t>Espèces chassables et périodes de fermeture de la chasse</a:t>
                      </a: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85000"/>
                      </a:schemeClr>
                    </a:solidFill>
                  </a:tcPr>
                </a:tc>
                <a:tc>
                  <a:txBody>
                    <a:bodyPr/>
                    <a:lstStyle/>
                    <a:p>
                      <a:pPr marL="239395" marR="323850" indent="-171450" algn="l" rtl="0">
                        <a:lnSpc>
                          <a:spcPct val="101000"/>
                        </a:lnSpc>
                        <a:spcAft>
                          <a:spcPts val="0"/>
                        </a:spcAft>
                        <a:buFont typeface="Arial" panose="020B0604020202020204" pitchFamily="34" charset="0"/>
                        <a:buChar char="•"/>
                      </a:pPr>
                      <a:endParaRPr lang="de-CH" sz="1600" dirty="0">
                        <a:effectLst/>
                        <a:latin typeface="Calibri"/>
                        <a:ea typeface="Arial" panose="020B0604020202020204" pitchFamily="34" charset="0"/>
                        <a:cs typeface="Times New Roman"/>
                      </a:endParaRPr>
                    </a:p>
                    <a:p>
                      <a:pPr marL="239395" marR="323850" indent="-171450">
                        <a:lnSpc>
                          <a:spcPct val="101000"/>
                        </a:lnSpc>
                        <a:spcAft>
                          <a:spcPts val="0"/>
                        </a:spcAft>
                        <a:buFont typeface="Arial" panose="020B0604020202020204" pitchFamily="34" charset="0"/>
                        <a:buChar char="•"/>
                      </a:pPr>
                      <a:r>
                        <a:rPr lang="fr-FR" sz="1600">
                          <a:latin typeface="Calibri"/>
                          <a:ea typeface="Arial" panose="020B0604020202020204" pitchFamily="34" charset="0"/>
                          <a:cs typeface="Times New Roman"/>
                        </a:rPr>
                        <a:t>15 espèces de canards sauvages chassables</a:t>
                      </a:r>
                    </a:p>
                    <a:p>
                      <a:pPr marL="239395" marR="347345" indent="-171450">
                        <a:lnSpc>
                          <a:spcPct val="102000"/>
                        </a:lnSpc>
                        <a:spcAft>
                          <a:spcPts val="0"/>
                        </a:spcAft>
                        <a:buFont typeface="Arial" panose="020B0604020202020204" pitchFamily="34" charset="0"/>
                        <a:buChar char="•"/>
                      </a:pPr>
                      <a:r>
                        <a:rPr lang="fr-FR" sz="1600">
                          <a:latin typeface="Calibri"/>
                          <a:ea typeface="Arial" panose="020B0604020202020204" pitchFamily="34" charset="0"/>
                          <a:cs typeface="Times New Roman"/>
                        </a:rPr>
                        <a:t>Bécasse des bois chassable 3 mois plus longtemps</a:t>
                      </a: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2">
                        <a:lumMod val="40000"/>
                        <a:lumOff val="60000"/>
                      </a:schemeClr>
                    </a:solidFill>
                  </a:tcPr>
                </a:tc>
                <a:tc>
                  <a:txBody>
                    <a:bodyPr/>
                    <a:lstStyle/>
                    <a:p>
                      <a:pPr marL="239395" marR="279400" indent="-171450" algn="l" rtl="0">
                        <a:lnSpc>
                          <a:spcPct val="102000"/>
                        </a:lnSpc>
                        <a:spcAft>
                          <a:spcPts val="0"/>
                        </a:spcAft>
                        <a:buFont typeface="Arial" panose="020B0604020202020204" pitchFamily="34" charset="0"/>
                        <a:buChar char="•"/>
                      </a:pPr>
                      <a:endParaRPr lang="de-CH" sz="1600" u="none" dirty="0">
                        <a:effectLst/>
                        <a:latin typeface="Calibri"/>
                        <a:ea typeface="Arial" panose="020B0604020202020204" pitchFamily="34" charset="0"/>
                        <a:cs typeface="Times New Roman"/>
                      </a:endParaRPr>
                    </a:p>
                    <a:p>
                      <a:pPr marL="239395" marR="279400" indent="-171450">
                        <a:lnSpc>
                          <a:spcPct val="102000"/>
                        </a:lnSpc>
                        <a:spcAft>
                          <a:spcPts val="0"/>
                        </a:spcAft>
                        <a:buFont typeface="Arial" panose="020B0604020202020204" pitchFamily="34" charset="0"/>
                        <a:buChar char="•"/>
                      </a:pPr>
                      <a:r>
                        <a:rPr lang="fr-FR" sz="1600" u="none" dirty="0">
                          <a:latin typeface="Calibri"/>
                          <a:ea typeface="Arial" panose="020B0604020202020204" pitchFamily="34" charset="0"/>
                          <a:cs typeface="Times New Roman"/>
                        </a:rPr>
                        <a:t>Maintenant, 12 nouvelles espèces de canards sauvages sont protégées </a:t>
                      </a:r>
                    </a:p>
                    <a:p>
                      <a:pPr marL="239395" marR="279400" indent="-171450">
                        <a:lnSpc>
                          <a:spcPct val="102000"/>
                        </a:lnSpc>
                        <a:spcAft>
                          <a:spcPts val="0"/>
                        </a:spcAft>
                        <a:buFont typeface="Arial" panose="020B0604020202020204" pitchFamily="34" charset="0"/>
                        <a:buChar char="•"/>
                      </a:pPr>
                      <a:r>
                        <a:rPr lang="fr-FR" sz="1600" dirty="0">
                          <a:latin typeface="Calibri"/>
                          <a:ea typeface="Arial" panose="020B0604020202020204" pitchFamily="34" charset="0"/>
                          <a:cs typeface="Times New Roman"/>
                        </a:rPr>
                        <a:t>3 espèces de canards sauvages restent chassables</a:t>
                      </a:r>
                    </a:p>
                    <a:p>
                      <a:pPr marL="239395" marR="512445" indent="-171450">
                        <a:lnSpc>
                          <a:spcPct val="102000"/>
                        </a:lnSpc>
                        <a:spcAft>
                          <a:spcPts val="0"/>
                        </a:spcAft>
                        <a:buFont typeface="Arial" panose="020B0604020202020204" pitchFamily="34" charset="0"/>
                        <a:buChar char="•"/>
                      </a:pPr>
                      <a:r>
                        <a:rPr lang="fr-FR" sz="1600" dirty="0">
                          <a:latin typeface="Calibri"/>
                          <a:ea typeface="Arial" panose="020B0604020202020204" pitchFamily="34" charset="0"/>
                          <a:cs typeface="Times New Roman"/>
                        </a:rPr>
                        <a:t>Bécasse des bois chassable 2 mois plus longtemps</a:t>
                      </a:r>
                    </a:p>
                    <a:p>
                      <a:pPr marL="67945" marR="512445" indent="0" algn="l" rtl="0">
                        <a:lnSpc>
                          <a:spcPct val="102000"/>
                        </a:lnSpc>
                        <a:spcAft>
                          <a:spcPts val="0"/>
                        </a:spcAft>
                        <a:buFont typeface="Arial" panose="020B0604020202020204" pitchFamily="34" charset="0"/>
                        <a:buNone/>
                      </a:pPr>
                      <a:endParaRPr lang="de-CH" sz="1600" dirty="0">
                        <a:effectLst/>
                        <a:latin typeface="Calibri"/>
                        <a:ea typeface="Arial" panose="020B0604020202020204" pitchFamily="34" charset="0"/>
                        <a:cs typeface="Times New Roman"/>
                      </a:endParaRP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2DB1D5"/>
                    </a:solidFill>
                  </a:tcPr>
                </a:tc>
                <a:extLst>
                  <a:ext uri="{0D108BD9-81ED-4DB2-BD59-A6C34878D82A}">
                    <a16:rowId xmlns:a16="http://schemas.microsoft.com/office/drawing/2014/main" xmlns="" val="3490024743"/>
                  </a:ext>
                </a:extLst>
              </a:tr>
            </a:tbl>
          </a:graphicData>
        </a:graphic>
      </p:graphicFrame>
    </p:spTree>
    <p:extLst>
      <p:ext uri="{BB962C8B-B14F-4D97-AF65-F5344CB8AC3E}">
        <p14:creationId xmlns:p14="http://schemas.microsoft.com/office/powerpoint/2010/main" val="79432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611188" y="508571"/>
            <a:ext cx="8202148" cy="592851"/>
          </a:xfrm>
        </p:spPr>
        <p:txBody>
          <a:bodyPr/>
          <a:lstStyle/>
          <a:p>
            <a:r>
              <a:rPr lang="fr-FR" sz="2800" dirty="0"/>
              <a:t>Ancienne contre nouvelle loi</a:t>
            </a:r>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a:t>Comparaison de la législation</a:t>
            </a:r>
          </a:p>
        </p:txBody>
      </p:sp>
      <p:graphicFrame>
        <p:nvGraphicFramePr>
          <p:cNvPr id="9" name="Tabelle 10">
            <a:extLst>
              <a:ext uri="{FF2B5EF4-FFF2-40B4-BE49-F238E27FC236}">
                <a16:creationId xmlns:a16="http://schemas.microsoft.com/office/drawing/2014/main" xmlns="" id="{C2C148BF-3A93-4183-A893-4699F1412E80}"/>
              </a:ext>
            </a:extLst>
          </p:cNvPr>
          <p:cNvGraphicFramePr>
            <a:graphicFrameLocks noGrp="1"/>
          </p:cNvGraphicFramePr>
          <p:nvPr>
            <p:extLst>
              <p:ext uri="{D42A27DB-BD31-4B8C-83A1-F6EECF244321}">
                <p14:modId xmlns:p14="http://schemas.microsoft.com/office/powerpoint/2010/main" val="3925223106"/>
              </p:ext>
            </p:extLst>
          </p:nvPr>
        </p:nvGraphicFramePr>
        <p:xfrm>
          <a:off x="611188" y="842010"/>
          <a:ext cx="8032749" cy="4309873"/>
        </p:xfrm>
        <a:graphic>
          <a:graphicData uri="http://schemas.openxmlformats.org/drawingml/2006/table">
            <a:tbl>
              <a:tblPr firstRow="1" bandRow="1">
                <a:tableStyleId>{2F03B623-6D14-42FC-9715-FAE7B571A1FE}</a:tableStyleId>
              </a:tblPr>
              <a:tblGrid>
                <a:gridCol w="1251507">
                  <a:extLst>
                    <a:ext uri="{9D8B030D-6E8A-4147-A177-3AD203B41FA5}">
                      <a16:colId xmlns:a16="http://schemas.microsoft.com/office/drawing/2014/main" xmlns="" val="1029631258"/>
                    </a:ext>
                  </a:extLst>
                </a:gridCol>
                <a:gridCol w="3386729">
                  <a:extLst>
                    <a:ext uri="{9D8B030D-6E8A-4147-A177-3AD203B41FA5}">
                      <a16:colId xmlns:a16="http://schemas.microsoft.com/office/drawing/2014/main" xmlns="" val="3375565332"/>
                    </a:ext>
                  </a:extLst>
                </a:gridCol>
                <a:gridCol w="3394513">
                  <a:extLst>
                    <a:ext uri="{9D8B030D-6E8A-4147-A177-3AD203B41FA5}">
                      <a16:colId xmlns:a16="http://schemas.microsoft.com/office/drawing/2014/main" xmlns="" val="2291560222"/>
                    </a:ext>
                  </a:extLst>
                </a:gridCol>
              </a:tblGrid>
              <a:tr h="310290">
                <a:tc>
                  <a:txBody>
                    <a:bodyPr/>
                    <a:lstStyle/>
                    <a:p>
                      <a:pPr algn="l" rtl="0"/>
                      <a:endParaRPr lang="de-CH" sz="1600">
                        <a:latin typeface="Calibri" panose="020F0502020204030204" pitchFamily="34" charset="0"/>
                        <a:cs typeface="Calibri" panose="020F0502020204030204" pitchFamily="34" charset="0"/>
                      </a:endParaRP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r>
                        <a:rPr lang="fr-FR" sz="1600" b="1">
                          <a:latin typeface="Calibri" panose="020F0502020204030204" pitchFamily="34" charset="0"/>
                          <a:cs typeface="Calibri" panose="020F0502020204030204" pitchFamily="34" charset="0"/>
                        </a:rPr>
                        <a:t>LChP existante 1985</a:t>
                      </a: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95000"/>
                      </a:schemeClr>
                    </a:solidFill>
                  </a:tcPr>
                </a:tc>
                <a:tc>
                  <a:txBody>
                    <a:bodyPr/>
                    <a:lstStyle/>
                    <a:p>
                      <a:r>
                        <a:rPr lang="fr-FR" sz="1600" b="1">
                          <a:latin typeface="Calibri" panose="020F0502020204030204" pitchFamily="34" charset="0"/>
                          <a:cs typeface="Calibri" panose="020F0502020204030204" pitchFamily="34" charset="0"/>
                        </a:rPr>
                        <a:t>LChP révisée 2020</a:t>
                      </a: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xmlns="" val="537025887"/>
                  </a:ext>
                </a:extLst>
              </a:tr>
              <a:tr h="1852502">
                <a:tc>
                  <a:txBody>
                    <a:bodyPr/>
                    <a:lstStyle/>
                    <a:p>
                      <a:pPr marL="67945" algn="l" rtl="0">
                        <a:spcAft>
                          <a:spcPts val="0"/>
                        </a:spcAft>
                      </a:pPr>
                      <a:endParaRPr lang="de-CH" sz="1600">
                        <a:effectLst/>
                        <a:latin typeface="Calibri" panose="020F0502020204030204" pitchFamily="34" charset="0"/>
                        <a:ea typeface="Arial" panose="020B0604020202020204" pitchFamily="34" charset="0"/>
                        <a:cs typeface="Calibri" panose="020F0502020204030204" pitchFamily="34" charset="0"/>
                      </a:endParaRPr>
                    </a:p>
                    <a:p>
                      <a:pPr marL="67945">
                        <a:spcAft>
                          <a:spcPts val="0"/>
                        </a:spcAft>
                      </a:pPr>
                      <a:r>
                        <a:rPr lang="fr-FR" sz="1600">
                          <a:latin typeface="Calibri" panose="020F0502020204030204" pitchFamily="34" charset="0"/>
                          <a:ea typeface="Arial" panose="020B0604020202020204" pitchFamily="34" charset="0"/>
                          <a:cs typeface="Calibri" panose="020F0502020204030204" pitchFamily="34" charset="0"/>
                        </a:rPr>
                        <a:t>Article 5 alinéa 6</a:t>
                      </a:r>
                    </a:p>
                    <a:p>
                      <a:pPr marL="67945" lvl="0">
                        <a:spcAft>
                          <a:spcPts val="0"/>
                        </a:spcAft>
                        <a:buNone/>
                      </a:pPr>
                      <a:r>
                        <a:rPr lang="fr-FR" sz="1600" b="1">
                          <a:latin typeface="Calibri" panose="020F0502020204030204" pitchFamily="34" charset="0"/>
                          <a:ea typeface="Arial" panose="020B0604020202020204" pitchFamily="34" charset="0"/>
                          <a:cs typeface="Calibri" panose="020F0502020204030204" pitchFamily="34" charset="0"/>
                        </a:rPr>
                        <a:t>Espèces chassables et périodes de fermeture de la chasse</a:t>
                      </a:r>
                    </a:p>
                    <a:p>
                      <a:pPr algn="l" rtl="0">
                        <a:spcBef>
                          <a:spcPts val="5"/>
                        </a:spcBef>
                        <a:spcAft>
                          <a:spcPts val="0"/>
                        </a:spcAft>
                      </a:pPr>
                      <a:endParaRPr lang="de-CH" sz="1600">
                        <a:effectLst/>
                        <a:latin typeface="Calibri" panose="020F0502020204030204" pitchFamily="34" charset="0"/>
                        <a:ea typeface="Arial" panose="020B0604020202020204" pitchFamily="34" charset="0"/>
                        <a:cs typeface="Calibri" panose="020F0502020204030204" pitchFamily="34" charset="0"/>
                      </a:endParaRPr>
                    </a:p>
                    <a:p>
                      <a:pPr marL="67945" marR="183515" algn="l" rtl="0">
                        <a:spcAft>
                          <a:spcPts val="0"/>
                        </a:spcAft>
                      </a:pPr>
                      <a:endParaRPr lang="de-CH" sz="1600" b="1" u="sng">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85000"/>
                      </a:schemeClr>
                    </a:solidFill>
                  </a:tcPr>
                </a:tc>
                <a:tc>
                  <a:txBody>
                    <a:bodyPr/>
                    <a:lstStyle/>
                    <a:p>
                      <a:pPr algn="l" rtl="0">
                        <a:spcBef>
                          <a:spcPts val="5"/>
                        </a:spcBef>
                        <a:spcAft>
                          <a:spcPts val="0"/>
                        </a:spcAft>
                      </a:pPr>
                      <a:endParaRPr lang="de-CH" sz="1600" dirty="0">
                        <a:effectLst/>
                        <a:latin typeface="Calibri" panose="020F0502020204030204" pitchFamily="34" charset="0"/>
                        <a:ea typeface="Arial" panose="020B0604020202020204" pitchFamily="34" charset="0"/>
                        <a:cs typeface="Calibri" panose="020F0502020204030204" pitchFamily="34" charset="0"/>
                      </a:endParaRPr>
                    </a:p>
                    <a:p>
                      <a:pPr marL="239395" marR="215265" indent="-171450">
                        <a:lnSpc>
                          <a:spcPct val="102000"/>
                        </a:lnSpc>
                        <a:spcAft>
                          <a:spcPts val="0"/>
                        </a:spcAft>
                        <a:buFont typeface="Arial" panose="020B0604020202020204" pitchFamily="34" charset="0"/>
                        <a:buChar char="•"/>
                      </a:pPr>
                      <a:r>
                        <a:rPr lang="fr-FR" sz="1600" dirty="0">
                          <a:latin typeface="Calibri" panose="020F0502020204030204" pitchFamily="34" charset="0"/>
                          <a:ea typeface="Arial" panose="020B0604020202020204" pitchFamily="34" charset="0"/>
                          <a:cs typeface="Calibri" panose="020F0502020204030204" pitchFamily="34" charset="0"/>
                        </a:rPr>
                        <a:t>Le Conseil fédéral peut stipuler que des espèces protégées (par exemple le loup, le castor) sont chassables sans  décision parlementaire et sans possibilité de référendum.</a:t>
                      </a: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2">
                        <a:lumMod val="40000"/>
                        <a:lumOff val="60000"/>
                      </a:schemeClr>
                    </a:solidFill>
                  </a:tcPr>
                </a:tc>
                <a:tc>
                  <a:txBody>
                    <a:bodyPr/>
                    <a:lstStyle/>
                    <a:p>
                      <a:pPr marL="171450" indent="-171450" algn="l" rtl="0">
                        <a:spcBef>
                          <a:spcPts val="5"/>
                        </a:spcBef>
                        <a:spcAft>
                          <a:spcPts val="0"/>
                        </a:spcAft>
                        <a:buFont typeface="Arial" panose="020B0604020202020204" pitchFamily="34" charset="0"/>
                        <a:buChar char="•"/>
                      </a:pPr>
                      <a:endParaRPr lang="de-CH" sz="1600" dirty="0">
                        <a:effectLst/>
                        <a:latin typeface="Calibri" panose="020F0502020204030204" pitchFamily="34" charset="0"/>
                        <a:ea typeface="Arial" panose="020B0604020202020204" pitchFamily="34" charset="0"/>
                        <a:cs typeface="Calibri" panose="020F0502020204030204" pitchFamily="34" charset="0"/>
                      </a:endParaRPr>
                    </a:p>
                    <a:p>
                      <a:pPr marL="239395" marR="62230" indent="-171450">
                        <a:lnSpc>
                          <a:spcPct val="102000"/>
                        </a:lnSpc>
                        <a:spcAft>
                          <a:spcPts val="0"/>
                        </a:spcAft>
                        <a:buFont typeface="Arial" panose="020B0604020202020204" pitchFamily="34" charset="0"/>
                        <a:buChar char="•"/>
                      </a:pPr>
                      <a:r>
                        <a:rPr lang="fr-FR" sz="1600" dirty="0">
                          <a:latin typeface="Calibri" panose="020F0502020204030204" pitchFamily="34" charset="0"/>
                          <a:ea typeface="Arial" panose="020B0604020202020204" pitchFamily="34" charset="0"/>
                          <a:cs typeface="Calibri" panose="020F0502020204030204" pitchFamily="34" charset="0"/>
                        </a:rPr>
                        <a:t>La déclaration comme espèces chassables d’espèces protégées est du ressort du parlement.</a:t>
                      </a:r>
                    </a:p>
                    <a:p>
                      <a:pPr marL="239395" marR="62230" indent="-171450">
                        <a:lnSpc>
                          <a:spcPct val="102000"/>
                        </a:lnSpc>
                        <a:spcAft>
                          <a:spcPts val="0"/>
                        </a:spcAft>
                        <a:buFont typeface="Arial" panose="020B0604020202020204" pitchFamily="34" charset="0"/>
                        <a:buChar char="•"/>
                      </a:pPr>
                      <a:r>
                        <a:rPr lang="fr-FR" sz="1600" dirty="0">
                          <a:latin typeface="Calibri" panose="020F0502020204030204" pitchFamily="34" charset="0"/>
                          <a:ea typeface="Arial" panose="020B0604020202020204" pitchFamily="34" charset="0"/>
                          <a:cs typeface="Calibri" panose="020F0502020204030204" pitchFamily="34" charset="0"/>
                        </a:rPr>
                        <a:t>Le Conseil fédéral </a:t>
                      </a:r>
                      <a:r>
                        <a:rPr lang="fr-FR" sz="1600" u="sng" dirty="0">
                          <a:latin typeface="Calibri" panose="020F0502020204030204" pitchFamily="34" charset="0"/>
                          <a:ea typeface="Arial" panose="020B0604020202020204" pitchFamily="34" charset="0"/>
                          <a:cs typeface="Calibri" panose="020F0502020204030204" pitchFamily="34" charset="0"/>
                        </a:rPr>
                        <a:t>ne peut plus faire déclarer des « espèces protégées » comme étant des « espèces chassables »</a:t>
                      </a:r>
                    </a:p>
                    <a:p>
                      <a:pPr marL="239395" marR="62230" indent="-171450">
                        <a:lnSpc>
                          <a:spcPct val="102000"/>
                        </a:lnSpc>
                        <a:spcAft>
                          <a:spcPts val="0"/>
                        </a:spcAft>
                        <a:buFont typeface="Arial" panose="020B0604020202020204" pitchFamily="34" charset="0"/>
                        <a:buChar char="•"/>
                      </a:pPr>
                      <a:r>
                        <a:rPr lang="fr-FR" sz="1600" dirty="0">
                          <a:latin typeface="Calibri" panose="020F0502020204030204" pitchFamily="34" charset="0"/>
                          <a:ea typeface="Arial" panose="020B0604020202020204" pitchFamily="34" charset="0"/>
                          <a:cs typeface="Calibri" panose="020F0502020204030204" pitchFamily="34" charset="0"/>
                        </a:rPr>
                        <a:t>Le Conseil fédéral peut placer des « espèces protégées » sur la liste des  « espèces dont les populations peuvent » par principe « être régulées »</a:t>
                      </a:r>
                    </a:p>
                    <a:p>
                      <a:pPr marL="239395" marR="62230" indent="-171450">
                        <a:lnSpc>
                          <a:spcPct val="102000"/>
                        </a:lnSpc>
                        <a:spcAft>
                          <a:spcPts val="0"/>
                        </a:spcAft>
                        <a:buFont typeface="Arial" panose="020B0604020202020204" pitchFamily="34" charset="0"/>
                        <a:buChar char="•"/>
                      </a:pPr>
                      <a:r>
                        <a:rPr lang="fr-FR" sz="1600" dirty="0">
                          <a:latin typeface="Calibri" panose="020F0502020204030204" pitchFamily="34" charset="0"/>
                          <a:ea typeface="Arial" panose="020B0604020202020204" pitchFamily="34" charset="0"/>
                          <a:cs typeface="Calibri" panose="020F0502020204030204" pitchFamily="34" charset="0"/>
                        </a:rPr>
                        <a:t>Les espèces aux termes de l’article 7a restent des « espèces protégées »</a:t>
                      </a:r>
                    </a:p>
                    <a:p>
                      <a:pPr marL="67945" marR="62230" indent="0" algn="l" rtl="0">
                        <a:lnSpc>
                          <a:spcPct val="102000"/>
                        </a:lnSpc>
                        <a:spcAft>
                          <a:spcPts val="0"/>
                        </a:spcAft>
                        <a:buFont typeface="Arial" panose="020B0604020202020204" pitchFamily="34" charset="0"/>
                        <a:buNone/>
                      </a:pPr>
                      <a:endParaRPr lang="de-CH" sz="1600" dirty="0">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2DB1D5"/>
                    </a:solidFill>
                  </a:tcPr>
                </a:tc>
                <a:extLst>
                  <a:ext uri="{0D108BD9-81ED-4DB2-BD59-A6C34878D82A}">
                    <a16:rowId xmlns:a16="http://schemas.microsoft.com/office/drawing/2014/main" xmlns="" val="330124343"/>
                  </a:ext>
                </a:extLst>
              </a:tr>
            </a:tbl>
          </a:graphicData>
        </a:graphic>
      </p:graphicFrame>
    </p:spTree>
    <p:extLst>
      <p:ext uri="{BB962C8B-B14F-4D97-AF65-F5344CB8AC3E}">
        <p14:creationId xmlns:p14="http://schemas.microsoft.com/office/powerpoint/2010/main" val="37105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577328" y="508571"/>
            <a:ext cx="8202148" cy="592851"/>
          </a:xfrm>
        </p:spPr>
        <p:txBody>
          <a:bodyPr/>
          <a:lstStyle/>
          <a:p>
            <a:r>
              <a:rPr lang="fr-FR"/>
              <a:t>Ancienne contre nouvelle loi</a:t>
            </a:r>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a:t>Comparaison de la législation</a:t>
            </a:r>
          </a:p>
        </p:txBody>
      </p:sp>
      <p:graphicFrame>
        <p:nvGraphicFramePr>
          <p:cNvPr id="9" name="Tabelle 10">
            <a:extLst>
              <a:ext uri="{FF2B5EF4-FFF2-40B4-BE49-F238E27FC236}">
                <a16:creationId xmlns:a16="http://schemas.microsoft.com/office/drawing/2014/main" xmlns="" id="{C2C148BF-3A93-4183-A893-4699F1412E80}"/>
              </a:ext>
            </a:extLst>
          </p:cNvPr>
          <p:cNvGraphicFramePr>
            <a:graphicFrameLocks noGrp="1"/>
          </p:cNvGraphicFramePr>
          <p:nvPr>
            <p:extLst>
              <p:ext uri="{D42A27DB-BD31-4B8C-83A1-F6EECF244321}">
                <p14:modId xmlns:p14="http://schemas.microsoft.com/office/powerpoint/2010/main" val="4246851436"/>
              </p:ext>
            </p:extLst>
          </p:nvPr>
        </p:nvGraphicFramePr>
        <p:xfrm>
          <a:off x="617912" y="962427"/>
          <a:ext cx="8041994" cy="4046932"/>
        </p:xfrm>
        <a:graphic>
          <a:graphicData uri="http://schemas.openxmlformats.org/drawingml/2006/table">
            <a:tbl>
              <a:tblPr firstRow="1" bandRow="1">
                <a:tableStyleId>{2F03B623-6D14-42FC-9715-FAE7B571A1FE}</a:tableStyleId>
              </a:tblPr>
              <a:tblGrid>
                <a:gridCol w="1347021">
                  <a:extLst>
                    <a:ext uri="{9D8B030D-6E8A-4147-A177-3AD203B41FA5}">
                      <a16:colId xmlns:a16="http://schemas.microsoft.com/office/drawing/2014/main" xmlns="" val="1029631258"/>
                    </a:ext>
                  </a:extLst>
                </a:gridCol>
                <a:gridCol w="3296553">
                  <a:extLst>
                    <a:ext uri="{9D8B030D-6E8A-4147-A177-3AD203B41FA5}">
                      <a16:colId xmlns:a16="http://schemas.microsoft.com/office/drawing/2014/main" xmlns="" val="3375565332"/>
                    </a:ext>
                  </a:extLst>
                </a:gridCol>
                <a:gridCol w="3398420">
                  <a:extLst>
                    <a:ext uri="{9D8B030D-6E8A-4147-A177-3AD203B41FA5}">
                      <a16:colId xmlns:a16="http://schemas.microsoft.com/office/drawing/2014/main" xmlns="" val="2291560222"/>
                    </a:ext>
                  </a:extLst>
                </a:gridCol>
              </a:tblGrid>
              <a:tr h="297053">
                <a:tc>
                  <a:txBody>
                    <a:bodyPr/>
                    <a:lstStyle/>
                    <a:p>
                      <a:pPr algn="l" rtl="0"/>
                      <a:endParaRPr lang="de-CH" sz="1600">
                        <a:latin typeface="Calibri"/>
                      </a:endParaRP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r>
                        <a:rPr lang="fr-FR" sz="1600" b="1">
                          <a:latin typeface="Calibri"/>
                          <a:cs typeface="Calibri"/>
                        </a:rPr>
                        <a:t>LChP existante 1985</a:t>
                      </a: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95000"/>
                      </a:schemeClr>
                    </a:solidFill>
                  </a:tcPr>
                </a:tc>
                <a:tc>
                  <a:txBody>
                    <a:bodyPr/>
                    <a:lstStyle/>
                    <a:p>
                      <a:r>
                        <a:rPr lang="fr-FR" sz="1600" b="1">
                          <a:latin typeface="Calibri"/>
                          <a:cs typeface="Calibri"/>
                        </a:rPr>
                        <a:t>LChP révisée 2020</a:t>
                      </a:r>
                    </a:p>
                  </a:txBody>
                  <a:tcP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xmlns="" val="537025887"/>
                  </a:ext>
                </a:extLst>
              </a:tr>
              <a:tr h="733346">
                <a:tc>
                  <a:txBody>
                    <a:bodyPr/>
                    <a:lstStyle/>
                    <a:p>
                      <a:pPr algn="l" rtl="0">
                        <a:spcBef>
                          <a:spcPts val="40"/>
                        </a:spcBef>
                        <a:spcAft>
                          <a:spcPts val="0"/>
                        </a:spcAft>
                      </a:pPr>
                      <a:endParaRPr lang="de-CH" sz="1600" dirty="0">
                        <a:effectLst/>
                        <a:latin typeface="Calibri"/>
                        <a:ea typeface="Arial" panose="020B0604020202020204" pitchFamily="34" charset="0"/>
                        <a:cs typeface="Times New Roman"/>
                      </a:endParaRPr>
                    </a:p>
                    <a:p>
                      <a:pPr marL="67945">
                        <a:spcAft>
                          <a:spcPts val="0"/>
                        </a:spcAft>
                      </a:pPr>
                      <a:r>
                        <a:rPr lang="fr-FR" sz="1600">
                          <a:latin typeface="Calibri"/>
                          <a:ea typeface="Arial" panose="020B0604020202020204" pitchFamily="34" charset="0"/>
                          <a:cs typeface="Times New Roman"/>
                        </a:rPr>
                        <a:t>Art. 7a</a:t>
                      </a:r>
                    </a:p>
                    <a:p>
                      <a:pPr marL="67945" algn="l" rtl="0">
                        <a:spcAft>
                          <a:spcPts val="0"/>
                        </a:spcAft>
                      </a:pPr>
                      <a:endParaRPr lang="de-CH" sz="1600" dirty="0">
                        <a:effectLst/>
                        <a:latin typeface="Calibri"/>
                        <a:ea typeface="Arial" panose="020B0604020202020204" pitchFamily="34" charset="0"/>
                        <a:cs typeface="Times New Roman"/>
                      </a:endParaRPr>
                    </a:p>
                    <a:p>
                      <a:pPr marL="67945" marR="173990">
                        <a:lnSpc>
                          <a:spcPct val="102000"/>
                        </a:lnSpc>
                        <a:spcBef>
                          <a:spcPts val="5"/>
                        </a:spcBef>
                        <a:spcAft>
                          <a:spcPts val="0"/>
                        </a:spcAft>
                      </a:pPr>
                      <a:r>
                        <a:rPr lang="fr-FR" sz="1600" b="1">
                          <a:latin typeface="Calibri"/>
                          <a:ea typeface="Arial" panose="020B0604020202020204" pitchFamily="34" charset="0"/>
                          <a:cs typeface="Times New Roman"/>
                        </a:rPr>
                        <a:t>Régulation des populations de certaines espèces protégées</a:t>
                      </a: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lumMod val="85000"/>
                      </a:schemeClr>
                    </a:solidFill>
                  </a:tcPr>
                </a:tc>
                <a:tc>
                  <a:txBody>
                    <a:bodyPr/>
                    <a:lstStyle/>
                    <a:p>
                      <a:pPr algn="l" rtl="0">
                        <a:spcAft>
                          <a:spcPts val="0"/>
                        </a:spcAft>
                      </a:pPr>
                      <a:endParaRPr lang="de-CH" sz="1600" dirty="0">
                        <a:effectLst/>
                        <a:latin typeface="Calibri"/>
                        <a:ea typeface="Arial" panose="020B0604020202020204" pitchFamily="34" charset="0"/>
                        <a:cs typeface="Arial"/>
                      </a:endParaRP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40"/>
                        </a:spcBef>
                        <a:spcAft>
                          <a:spcPts val="0"/>
                        </a:spcAft>
                        <a:buClr>
                          <a:srgbClr val="000000"/>
                        </a:buClr>
                        <a:buSzTx/>
                        <a:buFont typeface="Arial" panose="020B0604020202020204" pitchFamily="34" charset="0"/>
                        <a:buNone/>
                        <a:tabLst/>
                        <a:defRPr/>
                      </a:pPr>
                      <a:endParaRPr lang="de-CH" sz="1600" u="none" dirty="0">
                        <a:effectLst/>
                        <a:latin typeface="Calibri"/>
                        <a:ea typeface="Arial" panose="020B0604020202020204" pitchFamily="34" charset="0"/>
                        <a:cs typeface="Times New Roman"/>
                      </a:endParaRPr>
                    </a:p>
                    <a:p>
                      <a:pPr marL="171450" marR="0" lvl="0" indent="-171450" algn="l" defTabSz="914400" rtl="0" eaLnBrk="1" fontAlgn="auto" latinLnBrk="0" hangingPunct="1">
                        <a:lnSpc>
                          <a:spcPct val="100000"/>
                        </a:lnSpc>
                        <a:spcBef>
                          <a:spcPts val="40"/>
                        </a:spcBef>
                        <a:spcAft>
                          <a:spcPts val="0"/>
                        </a:spcAft>
                        <a:buClr>
                          <a:srgbClr val="000000"/>
                        </a:buClr>
                        <a:buSzTx/>
                        <a:buFont typeface="Arial" panose="020B0604020202020204" pitchFamily="34" charset="0"/>
                        <a:buChar char="•"/>
                        <a:tabLst/>
                        <a:defRPr/>
                      </a:pPr>
                      <a:r>
                        <a:rPr lang="fr-FR" sz="1600" u="none">
                          <a:latin typeface="Calibri"/>
                          <a:ea typeface="Arial" panose="020B0604020202020204" pitchFamily="34" charset="0"/>
                          <a:cs typeface="Times New Roman"/>
                        </a:rPr>
                        <a:t>Régulation du bouquetin, loup et cygne tuberculé possible </a:t>
                      </a:r>
                      <a:r>
                        <a:rPr lang="fr-FR" sz="1600" u="sng">
                          <a:latin typeface="Calibri"/>
                          <a:ea typeface="Arial" panose="020B0604020202020204" pitchFamily="34" charset="0"/>
                          <a:cs typeface="Times New Roman"/>
                        </a:rPr>
                        <a:t>après concertation avec l’OFEV</a:t>
                      </a:r>
                      <a:r>
                        <a:rPr lang="fr-FR" sz="1600" u="none">
                          <a:latin typeface="Calibri"/>
                          <a:ea typeface="Arial" panose="020B0604020202020204" pitchFamily="34" charset="0"/>
                          <a:cs typeface="Times New Roman"/>
                        </a:rPr>
                        <a:t> (droit de recours des associations)</a:t>
                      </a:r>
                    </a:p>
                    <a:p>
                      <a:pPr marL="171450" marR="0" lvl="0" indent="-171450" algn="l" defTabSz="914400" rtl="0" eaLnBrk="1" fontAlgn="auto" latinLnBrk="0" hangingPunct="1">
                        <a:lnSpc>
                          <a:spcPct val="100000"/>
                        </a:lnSpc>
                        <a:spcBef>
                          <a:spcPts val="40"/>
                        </a:spcBef>
                        <a:spcAft>
                          <a:spcPts val="0"/>
                        </a:spcAft>
                        <a:buClr>
                          <a:srgbClr val="000000"/>
                        </a:buClr>
                        <a:buSzTx/>
                        <a:buFont typeface="Arial" panose="020B0604020202020204" pitchFamily="34" charset="0"/>
                        <a:buChar char="•"/>
                        <a:tabLst/>
                        <a:defRPr/>
                      </a:pPr>
                      <a:r>
                        <a:rPr lang="fr-FR" sz="1600" u="none">
                          <a:latin typeface="Calibri"/>
                          <a:ea typeface="Arial" panose="020B0604020202020204" pitchFamily="34" charset="0"/>
                          <a:cs typeface="Times New Roman"/>
                        </a:rPr>
                        <a:t>Conditions requises:</a:t>
                      </a:r>
                    </a:p>
                    <a:p>
                      <a:pPr marL="239395" marR="151130" indent="-171450">
                        <a:lnSpc>
                          <a:spcPct val="102000"/>
                        </a:lnSpc>
                        <a:spcAft>
                          <a:spcPts val="0"/>
                        </a:spcAft>
                        <a:buFont typeface="Symbol" panose="05050102010706020507" pitchFamily="18" charset="2"/>
                        <a:buChar char="-"/>
                      </a:pPr>
                      <a:r>
                        <a:rPr lang="fr-FR" sz="1600" u="none">
                          <a:latin typeface="Calibri"/>
                          <a:ea typeface="Arial" panose="020B0604020202020204" pitchFamily="34" charset="0"/>
                          <a:cs typeface="Times New Roman"/>
                        </a:rPr>
                        <a:t>Protection des espaces vitaux </a:t>
                      </a:r>
                    </a:p>
                    <a:p>
                      <a:pPr marL="239395" marR="151130" indent="-171450">
                        <a:lnSpc>
                          <a:spcPct val="102000"/>
                        </a:lnSpc>
                        <a:spcAft>
                          <a:spcPts val="0"/>
                        </a:spcAft>
                        <a:buFont typeface="Symbol" panose="05050102010706020507" pitchFamily="18" charset="2"/>
                        <a:buChar char="-"/>
                      </a:pPr>
                      <a:r>
                        <a:rPr lang="fr-FR" sz="1600" u="none">
                          <a:latin typeface="Calibri"/>
                          <a:ea typeface="Arial" panose="020B0604020202020204" pitchFamily="34" charset="0"/>
                          <a:cs typeface="Times New Roman"/>
                        </a:rPr>
                        <a:t>Préservation de la biodiversité</a:t>
                      </a:r>
                    </a:p>
                    <a:p>
                      <a:pPr marL="239395" marR="151130" indent="-171450">
                        <a:lnSpc>
                          <a:spcPct val="102000"/>
                        </a:lnSpc>
                        <a:spcAft>
                          <a:spcPts val="0"/>
                        </a:spcAft>
                        <a:buFont typeface="Symbol" panose="05050102010706020507" pitchFamily="18" charset="2"/>
                        <a:buChar char="-"/>
                      </a:pPr>
                      <a:r>
                        <a:rPr lang="fr-FR" sz="1600" u="none">
                          <a:latin typeface="Calibri"/>
                          <a:ea typeface="Arial" panose="020B0604020202020204" pitchFamily="34" charset="0"/>
                          <a:cs typeface="Times New Roman"/>
                        </a:rPr>
                        <a:t>Prévention des dommages </a:t>
                      </a:r>
                    </a:p>
                    <a:p>
                      <a:pPr marL="239395" marR="151130" indent="-171450">
                        <a:lnSpc>
                          <a:spcPct val="102000"/>
                        </a:lnSpc>
                        <a:spcAft>
                          <a:spcPts val="0"/>
                        </a:spcAft>
                        <a:buFont typeface="Symbol" panose="05050102010706020507" pitchFamily="18" charset="2"/>
                        <a:buChar char="-"/>
                      </a:pPr>
                      <a:r>
                        <a:rPr lang="fr-FR" sz="1600" u="none">
                          <a:latin typeface="Calibri"/>
                          <a:ea typeface="Arial" panose="020B0604020202020204" pitchFamily="34" charset="0"/>
                          <a:cs typeface="Times New Roman"/>
                        </a:rPr>
                        <a:t>Dangers concrets pour l’homme</a:t>
                      </a:r>
                    </a:p>
                    <a:p>
                      <a:pPr marL="239395" marR="151130" lvl="0" indent="-171450" algn="l" defTabSz="914400" rtl="0" eaLnBrk="1" fontAlgn="auto" latinLnBrk="0" hangingPunct="1">
                        <a:lnSpc>
                          <a:spcPct val="102000"/>
                        </a:lnSpc>
                        <a:spcBef>
                          <a:spcPts val="0"/>
                        </a:spcBef>
                        <a:spcAft>
                          <a:spcPts val="0"/>
                        </a:spcAft>
                        <a:buClr>
                          <a:srgbClr val="000000"/>
                        </a:buClr>
                        <a:buSzTx/>
                        <a:buFont typeface="Arial" panose="020B0604020202020204" pitchFamily="34" charset="0"/>
                        <a:buChar char="•"/>
                        <a:tabLst/>
                        <a:defRPr/>
                      </a:pPr>
                      <a:r>
                        <a:rPr lang="fr-FR" sz="1600">
                          <a:latin typeface="Calibri"/>
                          <a:ea typeface="Arial" panose="020B0604020202020204" pitchFamily="34" charset="0"/>
                          <a:cs typeface="Times New Roman"/>
                        </a:rPr>
                        <a:t>Les mesures de régulation des populations </a:t>
                      </a:r>
                      <a:r>
                        <a:rPr lang="fr-FR" sz="1600" u="sng">
                          <a:latin typeface="Calibri"/>
                          <a:ea typeface="Arial" panose="020B0604020202020204" pitchFamily="34" charset="0"/>
                          <a:cs typeface="Times New Roman"/>
                        </a:rPr>
                        <a:t>doivent être nécessaires</a:t>
                      </a:r>
                      <a:r>
                        <a:rPr lang="fr-FR" sz="1600" u="none">
                          <a:latin typeface="Calibri"/>
                          <a:ea typeface="Arial" panose="020B0604020202020204" pitchFamily="34" charset="0"/>
                          <a:cs typeface="Times New Roman"/>
                        </a:rPr>
                        <a:t> et </a:t>
                      </a:r>
                      <a:r>
                        <a:rPr lang="fr-FR" sz="1600">
                          <a:latin typeface="Calibri"/>
                          <a:ea typeface="Arial" panose="020B0604020202020204" pitchFamily="34" charset="0"/>
                          <a:cs typeface="Times New Roman"/>
                        </a:rPr>
                        <a:t>ne pas menacer les populations</a:t>
                      </a:r>
                    </a:p>
                    <a:p>
                      <a:pPr marL="67945" marR="151130" lvl="0" indent="0" algn="l" defTabSz="914400" rtl="0" eaLnBrk="1" fontAlgn="auto" latinLnBrk="0" hangingPunct="1">
                        <a:lnSpc>
                          <a:spcPct val="102000"/>
                        </a:lnSpc>
                        <a:spcBef>
                          <a:spcPts val="0"/>
                        </a:spcBef>
                        <a:spcAft>
                          <a:spcPts val="0"/>
                        </a:spcAft>
                        <a:buClr>
                          <a:srgbClr val="000000"/>
                        </a:buClr>
                        <a:buSzTx/>
                        <a:buFont typeface="Arial" panose="020B0604020202020204" pitchFamily="34" charset="0"/>
                        <a:buNone/>
                        <a:tabLst/>
                        <a:defRPr/>
                      </a:pPr>
                      <a:endParaRPr lang="de-CH" sz="1600" dirty="0">
                        <a:effectLst/>
                        <a:latin typeface="Calibri"/>
                        <a:ea typeface="Arial" panose="020B0604020202020204" pitchFamily="34" charset="0"/>
                        <a:cs typeface="Times New Roman"/>
                      </a:endParaRPr>
                    </a:p>
                  </a:txBody>
                  <a:tcPr marL="0" marR="0"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2DB1D5"/>
                    </a:solidFill>
                  </a:tcPr>
                </a:tc>
                <a:extLst>
                  <a:ext uri="{0D108BD9-81ED-4DB2-BD59-A6C34878D82A}">
                    <a16:rowId xmlns:a16="http://schemas.microsoft.com/office/drawing/2014/main" xmlns="" val="330124343"/>
                  </a:ext>
                </a:extLst>
              </a:tr>
            </a:tbl>
          </a:graphicData>
        </a:graphic>
      </p:graphicFrame>
    </p:spTree>
    <p:extLst>
      <p:ext uri="{BB962C8B-B14F-4D97-AF65-F5344CB8AC3E}">
        <p14:creationId xmlns:p14="http://schemas.microsoft.com/office/powerpoint/2010/main" val="3417603503"/>
      </p:ext>
    </p:extLst>
  </p:cSld>
  <p:clrMapOvr>
    <a:masterClrMapping/>
  </p:clrMapOvr>
</p:sld>
</file>

<file path=ppt/theme/theme1.xml><?xml version="1.0" encoding="utf-8"?>
<a:theme xmlns:a="http://schemas.openxmlformats.org/drawingml/2006/main" name="2017-04_Farner_Standard-Template_EN_mit_Folienpool">
  <a:themeElements>
    <a:clrScheme name="Benutzerdefiniert 7">
      <a:dk1>
        <a:srgbClr val="4D4D4D"/>
      </a:dk1>
      <a:lt1>
        <a:srgbClr val="FFFFFF"/>
      </a:lt1>
      <a:dk2>
        <a:srgbClr val="2DB1D5"/>
      </a:dk2>
      <a:lt2>
        <a:srgbClr val="FFFFFF"/>
      </a:lt2>
      <a:accent1>
        <a:srgbClr val="262626"/>
      </a:accent1>
      <a:accent2>
        <a:srgbClr val="AFAFAF"/>
      </a:accent2>
      <a:accent3>
        <a:srgbClr val="EBEBEB"/>
      </a:accent3>
      <a:accent4>
        <a:srgbClr val="AFDC14"/>
      </a:accent4>
      <a:accent5>
        <a:srgbClr val="2DB1D5"/>
      </a:accent5>
      <a:accent6>
        <a:srgbClr val="FF0000"/>
      </a:accent6>
      <a:hlink>
        <a:srgbClr val="AFDC14"/>
      </a:hlink>
      <a:folHlink>
        <a:srgbClr val="AFDC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FARNER">
      <a:dk1>
        <a:srgbClr val="4D4D4D"/>
      </a:dk1>
      <a:lt1>
        <a:srgbClr val="FFFFFF"/>
      </a:lt1>
      <a:dk2>
        <a:srgbClr val="4D4D4D"/>
      </a:dk2>
      <a:lt2>
        <a:srgbClr val="FFFFFF"/>
      </a:lt2>
      <a:accent1>
        <a:srgbClr val="262626"/>
      </a:accent1>
      <a:accent2>
        <a:srgbClr val="A9A59D"/>
      </a:accent2>
      <a:accent3>
        <a:srgbClr val="F8F5F0"/>
      </a:accent3>
      <a:accent4>
        <a:srgbClr val="78BE1E"/>
      </a:accent4>
      <a:accent5>
        <a:srgbClr val="1EA8D4"/>
      </a:accent5>
      <a:accent6>
        <a:srgbClr val="FF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B57B997858B643BBC1A55F73F90768" ma:contentTypeVersion="" ma:contentTypeDescription="Create a new document." ma:contentTypeScope="" ma:versionID="49b30e1f517c89f467ce9a2b37bdce37">
  <xsd:schema xmlns:xsd="http://www.w3.org/2001/XMLSchema" xmlns:xs="http://www.w3.org/2001/XMLSchema" xmlns:p="http://schemas.microsoft.com/office/2006/metadata/properties" xmlns:ns2="d0d9c036-e10c-474c-b146-ede94da54f00" targetNamespace="http://schemas.microsoft.com/office/2006/metadata/properties" ma:root="true" ma:fieldsID="7607283225a0676d075a670abf7c9458" ns2:_="">
    <xsd:import namespace="d0d9c036-e10c-474c-b146-ede94da54f0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d9c036-e10c-474c-b146-ede94da54f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AD673E-2444-482D-AE2B-C292AAE8E1C3}">
  <ds:schemaRefs>
    <ds:schemaRef ds:uri="http://schemas.microsoft.com/sharepoint/v3/contenttype/forms"/>
  </ds:schemaRefs>
</ds:datastoreItem>
</file>

<file path=customXml/itemProps2.xml><?xml version="1.0" encoding="utf-8"?>
<ds:datastoreItem xmlns:ds="http://schemas.openxmlformats.org/officeDocument/2006/customXml" ds:itemID="{65C4DE42-039B-4A19-99CE-946BC2252E5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0d9c036-e10c-474c-b146-ede94da54f00"/>
    <ds:schemaRef ds:uri="http://www.w3.org/XML/1998/namespace"/>
    <ds:schemaRef ds:uri="http://purl.org/dc/dcmitype/"/>
  </ds:schemaRefs>
</ds:datastoreItem>
</file>

<file path=customXml/itemProps3.xml><?xml version="1.0" encoding="utf-8"?>
<ds:datastoreItem xmlns:ds="http://schemas.openxmlformats.org/officeDocument/2006/customXml" ds:itemID="{89214147-5572-4F95-B2F6-97E2C71EE21B}">
  <ds:schemaRefs>
    <ds:schemaRef ds:uri="d0d9c036-e10c-474c-b146-ede94da54f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24</TotalTime>
  <Words>2885</Words>
  <Application>Microsoft Macintosh PowerPoint</Application>
  <PresentationFormat>Présentation à l'écran (16:9)</PresentationFormat>
  <Paragraphs>515</Paragraphs>
  <Slides>28</Slides>
  <Notes>6</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2017-04_Farner_Standard-Template_EN_mit_Folienpool</vt:lpstr>
      <vt:lpstr>Présentation PowerPoint</vt:lpstr>
      <vt:lpstr>Sommaire</vt:lpstr>
      <vt:lpstr>Pourquoi une révision de la loi sur la chasse est-elle nécessaire?</vt:lpstr>
      <vt:lpstr>Augmentation des populations d’espèces sauvages protégées (informations approximatives sur les populations: OFEV, KORA, station ornithologique)</vt:lpstr>
      <vt:lpstr>Présentation PowerPoint</vt:lpstr>
      <vt:lpstr>Sommaire</vt:lpstr>
      <vt:lpstr>Ancienne contre nouvelle loi</vt:lpstr>
      <vt:lpstr>Ancienne contre nouvelle loi</vt:lpstr>
      <vt:lpstr>Ancienne contre nouvelle loi</vt:lpstr>
      <vt:lpstr>Ancienne contre nouvelle loi</vt:lpstr>
      <vt:lpstr>Ancienne contre nouvelle loi - aides financières supplémentaires </vt:lpstr>
      <vt:lpstr>Ancienne contre nouvelle loi - aides financières supplémentaires</vt:lpstr>
      <vt:lpstr>Sommaire</vt:lpstr>
      <vt:lpstr>La protection des espèces y  gagne dans la loi révisée</vt:lpstr>
      <vt:lpstr>Sommaire</vt:lpstr>
      <vt:lpstr>Les paysages y gagnent dans  la loi révisée</vt:lpstr>
      <vt:lpstr>Sommaire</vt:lpstr>
      <vt:lpstr>L’homme y gagne dans la  loi révisée</vt:lpstr>
      <vt:lpstr>Sommaire</vt:lpstr>
      <vt:lpstr>La loi dit OUI à la chasse</vt:lpstr>
      <vt:lpstr>Sommaire</vt:lpstr>
      <vt:lpstr>La loi soutient les détenteurs d’animaux de rente</vt:lpstr>
      <vt:lpstr>Sommaire</vt:lpstr>
      <vt:lpstr>… ce que la loi n’est pas</vt:lpstr>
      <vt:lpstr>…ce que la loi n’est pas</vt:lpstr>
      <vt:lpstr>Sommaire</vt:lpstr>
      <vt:lpstr>Ceux qui nous soutiennent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David Clavadetscher</dc:creator>
  <cp:lastModifiedBy>Priska Pitteloud-Rudaz</cp:lastModifiedBy>
  <cp:revision>16</cp:revision>
  <dcterms:created xsi:type="dcterms:W3CDTF">2020-03-03T09:36:31Z</dcterms:created>
  <dcterms:modified xsi:type="dcterms:W3CDTF">2020-08-19T20:00:28Z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0x01010038B57B997858B643BBC1A55F73F90768</vt:lpwstr>
  </property>
</Properties>
</file>