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17"/>
  </p:notesMasterIdLst>
  <p:sldIdLst>
    <p:sldId id="5534" r:id="rId5"/>
    <p:sldId id="5500" r:id="rId6"/>
    <p:sldId id="5498" r:id="rId7"/>
    <p:sldId id="5536" r:id="rId8"/>
    <p:sldId id="5537" r:id="rId9"/>
    <p:sldId id="5531" r:id="rId10"/>
    <p:sldId id="5532" r:id="rId11"/>
    <p:sldId id="5533" r:id="rId12"/>
    <p:sldId id="5514" r:id="rId13"/>
    <p:sldId id="5529" r:id="rId14"/>
    <p:sldId id="5513" r:id="rId15"/>
    <p:sldId id="5518" r:id="rId16"/>
  </p:sldIdLst>
  <p:sldSz cx="9144000" cy="5143500" type="screen16x9"/>
  <p:notesSz cx="6805613" cy="9944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094" userDrawn="1">
          <p15:clr>
            <a:srgbClr val="A4A3A4"/>
          </p15:clr>
        </p15:guide>
        <p15:guide id="2" orient="horz" pos="2459" userDrawn="1">
          <p15:clr>
            <a:srgbClr val="A4A3A4"/>
          </p15:clr>
        </p15:guide>
        <p15:guide id="3" orient="horz" pos="335">
          <p15:clr>
            <a:srgbClr val="A4A3A4"/>
          </p15:clr>
        </p15:guide>
        <p15:guide id="4" orient="horz" pos="1008" userDrawn="1">
          <p15:clr>
            <a:srgbClr val="A4A3A4"/>
          </p15:clr>
        </p15:guide>
        <p15:guide id="5" orient="horz" pos="282">
          <p15:clr>
            <a:srgbClr val="A4A3A4"/>
          </p15:clr>
        </p15:guide>
        <p15:guide id="6" orient="horz" pos="894" userDrawn="1">
          <p15:clr>
            <a:srgbClr val="A4A3A4"/>
          </p15:clr>
        </p15:guide>
        <p15:guide id="7" orient="horz" pos="713" userDrawn="1">
          <p15:clr>
            <a:srgbClr val="A4A3A4"/>
          </p15:clr>
        </p15:guide>
        <p15:guide id="8" orient="horz" pos="143">
          <p15:clr>
            <a:srgbClr val="A4A3A4"/>
          </p15:clr>
        </p15:guide>
        <p15:guide id="9" pos="385" userDrawn="1">
          <p15:clr>
            <a:srgbClr val="A4A3A4"/>
          </p15:clr>
        </p15:guide>
        <p15:guide id="10" pos="5375" userDrawn="1">
          <p15:clr>
            <a:srgbClr val="A4A3A4"/>
          </p15:clr>
        </p15:guide>
        <p15:guide id="11" pos="2834">
          <p15:clr>
            <a:srgbClr val="A4A3A4"/>
          </p15:clr>
        </p15:guide>
        <p15:guide id="12" pos="2925">
          <p15:clr>
            <a:srgbClr val="A4A3A4"/>
          </p15:clr>
        </p15:guide>
      </p15:sldGuideLst>
    </p:ext>
    <p:ext uri="{2D200454-40CA-4A62-9FC3-DE9A4176ACB9}">
      <p15:notesGuideLst xmlns:p15="http://schemas.microsoft.com/office/powerpoint/2012/main" xmlns="">
        <p15:guide id="1" orient="horz" pos="3132" userDrawn="1">
          <p15:clr>
            <a:srgbClr val="A4A3A4"/>
          </p15:clr>
        </p15:guide>
        <p15:guide id="2" pos="2144" userDrawn="1">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65" roundtripDataSignature="AMtx7mg3i1mvbzwhzf0pRzBQdqKRrbID4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Jörg" initials="" lastIdx="3" clrIdx="0"/>
  <p:cmAuthor id="1" name="Flavio Dal Din" initials="" lastIdx="2" clrIdx="1"/>
  <p:cmAuthor id="2" name="Christoph Emch" initials="" lastIdx="1" clrIdx="2"/>
  <p:cmAuthor id="3" name="Nicolas Glauser" initials="" lastIdx="1" clrIdx="3"/>
  <p:cmAuthor id="4" name="Ursula Fraefel | Farner" initials="UF|F" lastIdx="1" clrIdx="4">
    <p:extLst/>
  </p:cmAuthor>
  <p:cmAuthor id="5" name="Simona Marty | Farner" initials="SM|F"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DC14"/>
    <a:srgbClr val="FFFFFF"/>
    <a:srgbClr val="2DB1D5"/>
    <a:srgbClr val="0070C0"/>
    <a:srgbClr val="FF6666"/>
    <a:srgbClr val="00B0F0"/>
    <a:srgbClr val="FFC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F03B623-6D14-42FC-9715-FAE7B571A1FE}">
  <a:tblStyle styleId="{2F03B623-6D14-42FC-9715-FAE7B571A1FE}"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5960E0C-2B79-46F0-B78E-EEEF75E3715B}"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1" d="100"/>
          <a:sy n="121" d="100"/>
        </p:scale>
        <p:origin x="-712" y="-112"/>
      </p:cViewPr>
      <p:guideLst>
        <p:guide orient="horz" pos="3094"/>
        <p:guide orient="horz" pos="2459"/>
        <p:guide orient="horz" pos="335"/>
        <p:guide orient="horz" pos="1008"/>
        <p:guide orient="horz" pos="282"/>
        <p:guide orient="horz" pos="894"/>
        <p:guide orient="horz" pos="713"/>
        <p:guide orient="horz" pos="143"/>
        <p:guide pos="385"/>
        <p:guide pos="5375"/>
        <p:guide pos="2834"/>
        <p:guide pos="2925"/>
      </p:guideLst>
    </p:cSldViewPr>
  </p:slideViewPr>
  <p:notesTextViewPr>
    <p:cViewPr>
      <p:scale>
        <a:sx n="1" d="1"/>
        <a:sy n="1" d="1"/>
      </p:scale>
      <p:origin x="0" y="0"/>
    </p:cViewPr>
  </p:notesTextViewPr>
  <p:notesViewPr>
    <p:cSldViewPr snapToGrid="0">
      <p:cViewPr>
        <p:scale>
          <a:sx n="1" d="2"/>
          <a:sy n="1" d="2"/>
        </p:scale>
        <p:origin x="0" y="0"/>
      </p:cViewPr>
      <p:guideLst>
        <p:guide orient="horz" pos="3132"/>
        <p:guide pos="2144"/>
      </p:guideLst>
    </p:cSldViewPr>
  </p:notes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366" Type="http://schemas.openxmlformats.org/officeDocument/2006/relationships/commentAuthors" Target="commentAuthors.xml"/><Relationship Id="rId367" Type="http://schemas.openxmlformats.org/officeDocument/2006/relationships/presProps" Target="presProps.xml"/><Relationship Id="rId368" Type="http://schemas.openxmlformats.org/officeDocument/2006/relationships/viewProps" Target="viewProps.xml"/><Relationship Id="rId369" Type="http://schemas.openxmlformats.org/officeDocument/2006/relationships/theme" Target="theme/theme1.xml"/><Relationship Id="rId370" Type="http://schemas.openxmlformats.org/officeDocument/2006/relationships/tableStyles" Target="tableStyles.xml"/><Relationship Id="rId365" Type="http://customschemas.google.com/relationships/presentationmetadata" Target="metadata"/><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9099" cy="49720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4939" y="0"/>
            <a:ext cx="2949099" cy="497205"/>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8900" y="746125"/>
            <a:ext cx="6627813" cy="37290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0562" y="4723448"/>
            <a:ext cx="5444490" cy="447484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45169"/>
            <a:ext cx="2949099" cy="49720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4939" y="9445169"/>
            <a:ext cx="2949099" cy="49720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CH"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104570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regular">
  <p:cSld name="Title regular">
    <p:bg>
      <p:bgPr>
        <a:solidFill>
          <a:schemeClr val="lt1"/>
        </a:solidFill>
        <a:effectLst/>
      </p:bgPr>
    </p:bg>
    <p:spTree>
      <p:nvGrpSpPr>
        <p:cNvPr id="1" name="Shape 15"/>
        <p:cNvGrpSpPr/>
        <p:nvPr/>
      </p:nvGrpSpPr>
      <p:grpSpPr>
        <a:xfrm>
          <a:off x="0" y="0"/>
          <a:ext cx="0" cy="0"/>
          <a:chOff x="0" y="0"/>
          <a:chExt cx="0" cy="0"/>
        </a:xfrm>
      </p:grpSpPr>
      <p:sp>
        <p:nvSpPr>
          <p:cNvPr id="16" name="Google Shape;16;p13"/>
          <p:cNvSpPr>
            <a:spLocks noGrp="1"/>
          </p:cNvSpPr>
          <p:nvPr>
            <p:ph type="pic" idx="2"/>
          </p:nvPr>
        </p:nvSpPr>
        <p:spPr>
          <a:xfrm>
            <a:off x="0" y="0"/>
            <a:ext cx="9144000" cy="5143500"/>
          </a:xfrm>
          <a:prstGeom prst="rect">
            <a:avLst/>
          </a:prstGeom>
          <a:solidFill>
            <a:schemeClr val="accent3"/>
          </a:solid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 name="Google Shape;17;p13"/>
          <p:cNvSpPr txBox="1">
            <a:spLocks noGrp="1"/>
          </p:cNvSpPr>
          <p:nvPr>
            <p:ph type="ctrTitle"/>
          </p:nvPr>
        </p:nvSpPr>
        <p:spPr>
          <a:xfrm>
            <a:off x="1" y="3429900"/>
            <a:ext cx="9144000" cy="1713600"/>
          </a:xfrm>
          <a:prstGeom prst="rect">
            <a:avLst/>
          </a:prstGeom>
          <a:solidFill>
            <a:schemeClr val="lt1">
              <a:alpha val="84705"/>
            </a:schemeClr>
          </a:solidFill>
          <a:ln>
            <a:noFill/>
          </a:ln>
        </p:spPr>
        <p:txBody>
          <a:bodyPr spcFirstLastPara="1" wrap="square" lIns="576000" tIns="252000" rIns="576000" bIns="252000" anchor="t" anchorCtr="0">
            <a:noAutofit/>
          </a:bodyPr>
          <a:lstStyle>
            <a:lvl1pPr lvl="0" algn="r">
              <a:lnSpc>
                <a:spcPct val="96875"/>
              </a:lnSpc>
              <a:spcBef>
                <a:spcPts val="0"/>
              </a:spcBef>
              <a:spcAft>
                <a:spcPts val="0"/>
              </a:spcAft>
              <a:buClr>
                <a:schemeClr val="dk1"/>
              </a:buClr>
              <a:buSzPts val="32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13"/>
          <p:cNvSpPr txBox="1">
            <a:spLocks noGrp="1"/>
          </p:cNvSpPr>
          <p:nvPr>
            <p:ph type="subTitle" idx="1"/>
          </p:nvPr>
        </p:nvSpPr>
        <p:spPr>
          <a:xfrm>
            <a:off x="574675" y="4120958"/>
            <a:ext cx="7993063" cy="323000"/>
          </a:xfrm>
          <a:prstGeom prst="rect">
            <a:avLst/>
          </a:prstGeom>
          <a:noFill/>
          <a:ln>
            <a:noFill/>
          </a:ln>
        </p:spPr>
        <p:txBody>
          <a:bodyPr spcFirstLastPara="1" wrap="square" lIns="0" tIns="0" rIns="0" bIns="0" anchor="t" anchorCtr="0">
            <a:noAutofit/>
          </a:bodyPr>
          <a:lstStyle>
            <a:lvl1pPr lvl="0" algn="r">
              <a:lnSpc>
                <a:spcPct val="93750"/>
              </a:lnSpc>
              <a:spcBef>
                <a:spcPts val="0"/>
              </a:spcBef>
              <a:spcAft>
                <a:spcPts val="0"/>
              </a:spcAft>
              <a:buClr>
                <a:schemeClr val="dk1"/>
              </a:buClr>
              <a:buSzPts val="2400"/>
              <a:buFont typeface="Calibri"/>
              <a:buNone/>
              <a:defRPr sz="2400" b="1">
                <a:solidFill>
                  <a:schemeClr val="dk1"/>
                </a:solidFill>
              </a:defRPr>
            </a:lvl1pPr>
            <a:lvl2pPr lvl="1" algn="ctr">
              <a:lnSpc>
                <a:spcPct val="125000"/>
              </a:lnSpc>
              <a:spcBef>
                <a:spcPts val="0"/>
              </a:spcBef>
              <a:spcAft>
                <a:spcPts val="0"/>
              </a:spcAft>
              <a:buClr>
                <a:srgbClr val="949494"/>
              </a:buClr>
              <a:buSzPts val="1800"/>
              <a:buNone/>
              <a:defRPr>
                <a:solidFill>
                  <a:srgbClr val="949494"/>
                </a:solidFill>
              </a:defRPr>
            </a:lvl2pPr>
            <a:lvl3pPr lvl="2" algn="ctr">
              <a:lnSpc>
                <a:spcPct val="125000"/>
              </a:lnSpc>
              <a:spcBef>
                <a:spcPts val="0"/>
              </a:spcBef>
              <a:spcAft>
                <a:spcPts val="0"/>
              </a:spcAft>
              <a:buClr>
                <a:srgbClr val="949494"/>
              </a:buClr>
              <a:buSzPts val="1800"/>
              <a:buNone/>
              <a:defRPr>
                <a:solidFill>
                  <a:srgbClr val="949494"/>
                </a:solidFill>
              </a:defRPr>
            </a:lvl3pPr>
            <a:lvl4pPr lvl="3" algn="ctr">
              <a:lnSpc>
                <a:spcPct val="125000"/>
              </a:lnSpc>
              <a:spcBef>
                <a:spcPts val="0"/>
              </a:spcBef>
              <a:spcAft>
                <a:spcPts val="0"/>
              </a:spcAft>
              <a:buClr>
                <a:srgbClr val="949494"/>
              </a:buClr>
              <a:buSzPts val="1800"/>
              <a:buNone/>
              <a:defRPr>
                <a:solidFill>
                  <a:srgbClr val="949494"/>
                </a:solidFill>
              </a:defRPr>
            </a:lvl4pPr>
            <a:lvl5pPr lvl="4" algn="ctr">
              <a:lnSpc>
                <a:spcPct val="125000"/>
              </a:lnSpc>
              <a:spcBef>
                <a:spcPts val="0"/>
              </a:spcBef>
              <a:spcAft>
                <a:spcPts val="0"/>
              </a:spcAft>
              <a:buClr>
                <a:srgbClr val="949494"/>
              </a:buClr>
              <a:buSzPts val="1800"/>
              <a:buNone/>
              <a:defRPr>
                <a:solidFill>
                  <a:srgbClr val="949494"/>
                </a:solidFill>
              </a:defRPr>
            </a:lvl5pPr>
            <a:lvl6pPr lvl="5" algn="ctr">
              <a:spcBef>
                <a:spcPts val="400"/>
              </a:spcBef>
              <a:spcAft>
                <a:spcPts val="0"/>
              </a:spcAft>
              <a:buClr>
                <a:srgbClr val="949494"/>
              </a:buClr>
              <a:buSzPts val="2000"/>
              <a:buNone/>
              <a:defRPr>
                <a:solidFill>
                  <a:srgbClr val="949494"/>
                </a:solidFill>
              </a:defRPr>
            </a:lvl6pPr>
            <a:lvl7pPr lvl="6" algn="ctr">
              <a:spcBef>
                <a:spcPts val="400"/>
              </a:spcBef>
              <a:spcAft>
                <a:spcPts val="0"/>
              </a:spcAft>
              <a:buClr>
                <a:srgbClr val="949494"/>
              </a:buClr>
              <a:buSzPts val="2000"/>
              <a:buNone/>
              <a:defRPr>
                <a:solidFill>
                  <a:srgbClr val="949494"/>
                </a:solidFill>
              </a:defRPr>
            </a:lvl7pPr>
            <a:lvl8pPr lvl="7" algn="ctr">
              <a:spcBef>
                <a:spcPts val="400"/>
              </a:spcBef>
              <a:spcAft>
                <a:spcPts val="0"/>
              </a:spcAft>
              <a:buClr>
                <a:srgbClr val="949494"/>
              </a:buClr>
              <a:buSzPts val="2000"/>
              <a:buNone/>
              <a:defRPr>
                <a:solidFill>
                  <a:srgbClr val="949494"/>
                </a:solidFill>
              </a:defRPr>
            </a:lvl8pPr>
            <a:lvl9pPr lvl="8" algn="ctr">
              <a:spcBef>
                <a:spcPts val="400"/>
              </a:spcBef>
              <a:spcAft>
                <a:spcPts val="0"/>
              </a:spcAft>
              <a:buClr>
                <a:srgbClr val="949494"/>
              </a:buClr>
              <a:buSzPts val="2000"/>
              <a:buNone/>
              <a:defRPr>
                <a:solidFill>
                  <a:srgbClr val="949494"/>
                </a:solidFill>
              </a:defRPr>
            </a:lvl9pPr>
          </a:lstStyle>
          <a:p>
            <a:endParaRPr/>
          </a:p>
        </p:txBody>
      </p:sp>
      <p:sp>
        <p:nvSpPr>
          <p:cNvPr id="19" name="Google Shape;19;p13"/>
          <p:cNvSpPr txBox="1">
            <a:spLocks noGrp="1"/>
          </p:cNvSpPr>
          <p:nvPr>
            <p:ph type="body" idx="3"/>
          </p:nvPr>
        </p:nvSpPr>
        <p:spPr>
          <a:xfrm>
            <a:off x="4394186" y="4538358"/>
            <a:ext cx="4176489" cy="240968"/>
          </a:xfrm>
          <a:prstGeom prst="rect">
            <a:avLst/>
          </a:prstGeom>
          <a:noFill/>
          <a:ln>
            <a:noFill/>
          </a:ln>
        </p:spPr>
        <p:txBody>
          <a:bodyPr spcFirstLastPara="1" wrap="square" lIns="0" tIns="0" rIns="0" bIns="0" anchor="t" anchorCtr="0">
            <a:noAutofit/>
          </a:bodyPr>
          <a:lstStyle>
            <a:lvl1pPr marL="457200" marR="0" lvl="0" indent="-228600" algn="r">
              <a:lnSpc>
                <a:spcPct val="160714"/>
              </a:lnSpc>
              <a:spcBef>
                <a:spcPts val="0"/>
              </a:spcBef>
              <a:spcAft>
                <a:spcPts val="0"/>
              </a:spcAft>
              <a:buClr>
                <a:schemeClr val="dk1"/>
              </a:buClr>
              <a:buSzPts val="1400"/>
              <a:buFont typeface="Calibri"/>
              <a:buNone/>
              <a:defRPr sz="140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umeration regular">
  <p:cSld name="Enumeration regular">
    <p:spTree>
      <p:nvGrpSpPr>
        <p:cNvPr id="1" name="Shape 109"/>
        <p:cNvGrpSpPr/>
        <p:nvPr/>
      </p:nvGrpSpPr>
      <p:grpSpPr>
        <a:xfrm>
          <a:off x="0" y="0"/>
          <a:ext cx="0" cy="0"/>
          <a:chOff x="0" y="0"/>
          <a:chExt cx="0" cy="0"/>
        </a:xfrm>
      </p:grpSpPr>
      <p:sp>
        <p:nvSpPr>
          <p:cNvPr id="110" name="Google Shape;110;p29"/>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29"/>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2" name="Google Shape;112;p29"/>
          <p:cNvSpPr txBox="1">
            <a:spLocks noGrp="1"/>
          </p:cNvSpPr>
          <p:nvPr>
            <p:ph type="body" idx="2"/>
          </p:nvPr>
        </p:nvSpPr>
        <p:spPr>
          <a:xfrm>
            <a:off x="576000" y="1548000"/>
            <a:ext cx="7992000" cy="3031200"/>
          </a:xfrm>
          <a:prstGeom prst="rect">
            <a:avLst/>
          </a:prstGeom>
          <a:noFill/>
          <a:ln>
            <a:noFill/>
          </a:ln>
        </p:spPr>
        <p:txBody>
          <a:bodyPr spcFirstLastPara="1" wrap="square" lIns="0" tIns="0" rIns="0" bIns="0" anchor="t" anchorCtr="0">
            <a:noAutofit/>
          </a:bodyPr>
          <a:lstStyle>
            <a:lvl1pPr marL="457200" lvl="0" indent="-342900" algn="l">
              <a:lnSpc>
                <a:spcPct val="125000"/>
              </a:lnSpc>
              <a:spcBef>
                <a:spcPts val="0"/>
              </a:spcBef>
              <a:spcAft>
                <a:spcPts val="0"/>
              </a:spcAft>
              <a:buClr>
                <a:schemeClr val="dk1"/>
              </a:buClr>
              <a:buSzPts val="1800"/>
              <a:buFont typeface="Noto Sans Symbols"/>
              <a:buChar char="−"/>
              <a:defRPr/>
            </a:lvl1pPr>
            <a:lvl2pPr marL="914400" lvl="1" indent="-342900" algn="l">
              <a:lnSpc>
                <a:spcPct val="125000"/>
              </a:lnSpc>
              <a:spcBef>
                <a:spcPts val="600"/>
              </a:spcBef>
              <a:spcAft>
                <a:spcPts val="0"/>
              </a:spcAft>
              <a:buClr>
                <a:schemeClr val="dk1"/>
              </a:buClr>
              <a:buSzPts val="1800"/>
              <a:buChar char="−"/>
              <a:defRPr/>
            </a:lvl2pPr>
            <a:lvl3pPr marL="1371600" lvl="2" indent="-342900" algn="l">
              <a:lnSpc>
                <a:spcPct val="125000"/>
              </a:lnSpc>
              <a:spcBef>
                <a:spcPts val="600"/>
              </a:spcBef>
              <a:spcAft>
                <a:spcPts val="0"/>
              </a:spcAft>
              <a:buClr>
                <a:schemeClr val="dk1"/>
              </a:buClr>
              <a:buSzPts val="1800"/>
              <a:buChar char="−"/>
              <a:defRPr/>
            </a:lvl3pPr>
            <a:lvl4pPr marL="1828800" lvl="3" indent="-342900" algn="l">
              <a:lnSpc>
                <a:spcPct val="125000"/>
              </a:lnSpc>
              <a:spcBef>
                <a:spcPts val="600"/>
              </a:spcBef>
              <a:spcAft>
                <a:spcPts val="0"/>
              </a:spcAft>
              <a:buClr>
                <a:schemeClr val="dk1"/>
              </a:buClr>
              <a:buSzPts val="1800"/>
              <a:buChar char="−"/>
              <a:defRPr/>
            </a:lvl4pPr>
            <a:lvl5pPr marL="2286000" lvl="4" indent="-342900" algn="l">
              <a:lnSpc>
                <a:spcPct val="125000"/>
              </a:lnSpc>
              <a:spcBef>
                <a:spcPts val="600"/>
              </a:spcBef>
              <a:spcAft>
                <a:spcPts val="0"/>
              </a:spcAft>
              <a:buClr>
                <a:schemeClr val="dk1"/>
              </a:buClr>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13" name="Google Shape;113;p29"/>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numeration inverse">
  <p:cSld name="Enumeration inverse">
    <p:bg>
      <p:bgPr>
        <a:solidFill>
          <a:schemeClr val="dk2"/>
        </a:solidFill>
        <a:effectLst/>
      </p:bgPr>
    </p:bg>
    <p:spTree>
      <p:nvGrpSpPr>
        <p:cNvPr id="1" name="Shape 115"/>
        <p:cNvGrpSpPr/>
        <p:nvPr/>
      </p:nvGrpSpPr>
      <p:grpSpPr>
        <a:xfrm>
          <a:off x="0" y="0"/>
          <a:ext cx="0" cy="0"/>
          <a:chOff x="0" y="0"/>
          <a:chExt cx="0" cy="0"/>
        </a:xfrm>
      </p:grpSpPr>
      <p:sp>
        <p:nvSpPr>
          <p:cNvPr id="116" name="Google Shape;116;p30"/>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30"/>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18" name="Google Shape;118;p30"/>
          <p:cNvSpPr txBox="1">
            <a:spLocks noGrp="1"/>
          </p:cNvSpPr>
          <p:nvPr>
            <p:ph type="body" idx="2"/>
          </p:nvPr>
        </p:nvSpPr>
        <p:spPr>
          <a:xfrm>
            <a:off x="576000" y="1548000"/>
            <a:ext cx="7992000" cy="3031200"/>
          </a:xfrm>
          <a:prstGeom prst="rect">
            <a:avLst/>
          </a:prstGeom>
          <a:noFill/>
          <a:ln>
            <a:noFill/>
          </a:ln>
        </p:spPr>
        <p:txBody>
          <a:bodyPr spcFirstLastPara="1" wrap="square" lIns="0" tIns="0" rIns="0" bIns="0" anchor="t" anchorCtr="0">
            <a:noAutofit/>
          </a:bodyPr>
          <a:lstStyle>
            <a:lvl1pPr marL="457200" lvl="0" indent="-342900" algn="l">
              <a:lnSpc>
                <a:spcPct val="125000"/>
              </a:lnSpc>
              <a:spcBef>
                <a:spcPts val="0"/>
              </a:spcBef>
              <a:spcAft>
                <a:spcPts val="0"/>
              </a:spcAft>
              <a:buClr>
                <a:schemeClr val="lt1"/>
              </a:buClr>
              <a:buSzPts val="1800"/>
              <a:buFont typeface="Noto Sans Symbols"/>
              <a:buChar char="−"/>
              <a:defRPr/>
            </a:lvl1pPr>
            <a:lvl2pPr marL="914400" lvl="1" indent="-342900" algn="l">
              <a:lnSpc>
                <a:spcPct val="125000"/>
              </a:lnSpc>
              <a:spcBef>
                <a:spcPts val="600"/>
              </a:spcBef>
              <a:spcAft>
                <a:spcPts val="0"/>
              </a:spcAft>
              <a:buClr>
                <a:schemeClr val="lt1"/>
              </a:buClr>
              <a:buSzPts val="1800"/>
              <a:buChar char="−"/>
              <a:defRPr/>
            </a:lvl2pPr>
            <a:lvl3pPr marL="1371600" lvl="2" indent="-342900" algn="l">
              <a:lnSpc>
                <a:spcPct val="125000"/>
              </a:lnSpc>
              <a:spcBef>
                <a:spcPts val="600"/>
              </a:spcBef>
              <a:spcAft>
                <a:spcPts val="0"/>
              </a:spcAft>
              <a:buClr>
                <a:schemeClr val="lt1"/>
              </a:buClr>
              <a:buSzPts val="1800"/>
              <a:buChar char="−"/>
              <a:defRPr/>
            </a:lvl3pPr>
            <a:lvl4pPr marL="1828800" lvl="3" indent="-342900" algn="l">
              <a:lnSpc>
                <a:spcPct val="125000"/>
              </a:lnSpc>
              <a:spcBef>
                <a:spcPts val="600"/>
              </a:spcBef>
              <a:spcAft>
                <a:spcPts val="0"/>
              </a:spcAft>
              <a:buClr>
                <a:schemeClr val="lt1"/>
              </a:buClr>
              <a:buSzPts val="1800"/>
              <a:buChar char="−"/>
              <a:defRPr/>
            </a:lvl4pPr>
            <a:lvl5pPr marL="2286000" lvl="4" indent="-342900" algn="l">
              <a:lnSpc>
                <a:spcPct val="125000"/>
              </a:lnSpc>
              <a:spcBef>
                <a:spcPts val="600"/>
              </a:spcBef>
              <a:spcAft>
                <a:spcPts val="0"/>
              </a:spcAft>
              <a:buClr>
                <a:schemeClr val="lt1"/>
              </a:buClr>
              <a:buSzPts val="1800"/>
              <a:buChar char="−"/>
              <a:defRPr/>
            </a:lvl5pPr>
            <a:lvl6pPr marL="2743200" lvl="5" indent="-342900" algn="l">
              <a:spcBef>
                <a:spcPts val="60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19" name="Google Shape;119;p30"/>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 name="Google Shape;120;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image regular">
  <p:cSld name="Text/image regular">
    <p:spTree>
      <p:nvGrpSpPr>
        <p:cNvPr id="1" name="Shape 121"/>
        <p:cNvGrpSpPr/>
        <p:nvPr/>
      </p:nvGrpSpPr>
      <p:grpSpPr>
        <a:xfrm>
          <a:off x="0" y="0"/>
          <a:ext cx="0" cy="0"/>
          <a:chOff x="0" y="0"/>
          <a:chExt cx="0" cy="0"/>
        </a:xfrm>
      </p:grpSpPr>
      <p:sp>
        <p:nvSpPr>
          <p:cNvPr id="122" name="Google Shape;122;p31"/>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1"/>
          <p:cNvSpPr>
            <a:spLocks noGrp="1"/>
          </p:cNvSpPr>
          <p:nvPr>
            <p:ph type="pic" idx="2"/>
          </p:nvPr>
        </p:nvSpPr>
        <p:spPr>
          <a:xfrm>
            <a:off x="4644000" y="1628486"/>
            <a:ext cx="3924000" cy="2952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4" name="Google Shape;124;p31"/>
          <p:cNvSpPr txBox="1">
            <a:spLocks noGrp="1"/>
          </p:cNvSpPr>
          <p:nvPr>
            <p:ph type="body" idx="1"/>
          </p:nvPr>
        </p:nvSpPr>
        <p:spPr>
          <a:xfrm>
            <a:off x="574674" y="1549286"/>
            <a:ext cx="3924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dk1"/>
              </a:buClr>
              <a:buSzPts val="1800"/>
              <a:buFont typeface="Calibri"/>
              <a:buNone/>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5" name="Google Shape;125;p31"/>
          <p:cNvSpPr txBox="1">
            <a:spLocks noGrp="1"/>
          </p:cNvSpPr>
          <p:nvPr>
            <p:ph type="body" idx="3"/>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26" name="Google Shape;126;p31"/>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image inverse">
  <p:cSld name="Text/image inverse">
    <p:bg>
      <p:bgPr>
        <a:solidFill>
          <a:schemeClr val="dk2"/>
        </a:solidFill>
        <a:effectLst/>
      </p:bgPr>
    </p:bg>
    <p:spTree>
      <p:nvGrpSpPr>
        <p:cNvPr id="1" name="Shape 128"/>
        <p:cNvGrpSpPr/>
        <p:nvPr/>
      </p:nvGrpSpPr>
      <p:grpSpPr>
        <a:xfrm>
          <a:off x="0" y="0"/>
          <a:ext cx="0" cy="0"/>
          <a:chOff x="0" y="0"/>
          <a:chExt cx="0" cy="0"/>
        </a:xfrm>
      </p:grpSpPr>
      <p:sp>
        <p:nvSpPr>
          <p:cNvPr id="129" name="Google Shape;129;p3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32"/>
          <p:cNvSpPr>
            <a:spLocks noGrp="1"/>
          </p:cNvSpPr>
          <p:nvPr>
            <p:ph type="pic" idx="2"/>
          </p:nvPr>
        </p:nvSpPr>
        <p:spPr>
          <a:xfrm>
            <a:off x="4644000" y="1628486"/>
            <a:ext cx="3924000" cy="2952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31" name="Google Shape;131;p32"/>
          <p:cNvSpPr txBox="1">
            <a:spLocks noGrp="1"/>
          </p:cNvSpPr>
          <p:nvPr>
            <p:ph type="body" idx="1"/>
          </p:nvPr>
        </p:nvSpPr>
        <p:spPr>
          <a:xfrm>
            <a:off x="574674" y="1549286"/>
            <a:ext cx="3924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32" name="Google Shape;132;p32"/>
          <p:cNvSpPr txBox="1">
            <a:spLocks noGrp="1"/>
          </p:cNvSpPr>
          <p:nvPr>
            <p:ph type="body" idx="3"/>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33" name="Google Shape;133;p32"/>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4" name="Google Shape;134;p3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3 images regular">
  <p:cSld name="Text/3 images regular">
    <p:spTree>
      <p:nvGrpSpPr>
        <p:cNvPr id="1" name="Shape 135"/>
        <p:cNvGrpSpPr/>
        <p:nvPr/>
      </p:nvGrpSpPr>
      <p:grpSpPr>
        <a:xfrm>
          <a:off x="0" y="0"/>
          <a:ext cx="0" cy="0"/>
          <a:chOff x="0" y="0"/>
          <a:chExt cx="0" cy="0"/>
        </a:xfrm>
      </p:grpSpPr>
      <p:sp>
        <p:nvSpPr>
          <p:cNvPr id="136" name="Google Shape;136;p33"/>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33"/>
          <p:cNvSpPr>
            <a:spLocks noGrp="1"/>
          </p:cNvSpPr>
          <p:nvPr>
            <p:ph type="pic" idx="2"/>
          </p:nvPr>
        </p:nvSpPr>
        <p:spPr>
          <a:xfrm>
            <a:off x="574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8" name="Google Shape;138;p33"/>
          <p:cNvSpPr>
            <a:spLocks noGrp="1"/>
          </p:cNvSpPr>
          <p:nvPr>
            <p:ph type="pic" idx="3"/>
          </p:nvPr>
        </p:nvSpPr>
        <p:spPr>
          <a:xfrm>
            <a:off x="3310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9" name="Google Shape;139;p33"/>
          <p:cNvSpPr>
            <a:spLocks noGrp="1"/>
          </p:cNvSpPr>
          <p:nvPr>
            <p:ph type="pic" idx="4"/>
          </p:nvPr>
        </p:nvSpPr>
        <p:spPr>
          <a:xfrm>
            <a:off x="6046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40" name="Google Shape;140;p33"/>
          <p:cNvSpPr txBox="1">
            <a:spLocks noGrp="1"/>
          </p:cNvSpPr>
          <p:nvPr>
            <p:ph type="body" idx="1"/>
          </p:nvPr>
        </p:nvSpPr>
        <p:spPr>
          <a:xfrm>
            <a:off x="574674" y="1549286"/>
            <a:ext cx="7992000" cy="8784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dk1"/>
              </a:buClr>
              <a:buSzPts val="1800"/>
              <a:buFont typeface="Calibri"/>
              <a:buNone/>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1" name="Google Shape;141;p33"/>
          <p:cNvSpPr txBox="1">
            <a:spLocks noGrp="1"/>
          </p:cNvSpPr>
          <p:nvPr>
            <p:ph type="body" idx="5"/>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2" name="Google Shape;142;p33"/>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3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ext/3 images inverse">
  <p:cSld name="Text/3 images inverse">
    <p:bg>
      <p:bgPr>
        <a:solidFill>
          <a:schemeClr val="dk2"/>
        </a:solidFill>
        <a:effectLst/>
      </p:bgPr>
    </p:bg>
    <p:spTree>
      <p:nvGrpSpPr>
        <p:cNvPr id="1" name="Shape 144"/>
        <p:cNvGrpSpPr/>
        <p:nvPr/>
      </p:nvGrpSpPr>
      <p:grpSpPr>
        <a:xfrm>
          <a:off x="0" y="0"/>
          <a:ext cx="0" cy="0"/>
          <a:chOff x="0" y="0"/>
          <a:chExt cx="0" cy="0"/>
        </a:xfrm>
      </p:grpSpPr>
      <p:sp>
        <p:nvSpPr>
          <p:cNvPr id="145" name="Google Shape;145;p34"/>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4"/>
          <p:cNvSpPr>
            <a:spLocks noGrp="1"/>
          </p:cNvSpPr>
          <p:nvPr>
            <p:ph type="pic" idx="2"/>
          </p:nvPr>
        </p:nvSpPr>
        <p:spPr>
          <a:xfrm>
            <a:off x="574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7" name="Google Shape;147;p34"/>
          <p:cNvSpPr>
            <a:spLocks noGrp="1"/>
          </p:cNvSpPr>
          <p:nvPr>
            <p:ph type="pic" idx="3"/>
          </p:nvPr>
        </p:nvSpPr>
        <p:spPr>
          <a:xfrm>
            <a:off x="3310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8" name="Google Shape;148;p34"/>
          <p:cNvSpPr>
            <a:spLocks noGrp="1"/>
          </p:cNvSpPr>
          <p:nvPr>
            <p:ph type="pic" idx="4"/>
          </p:nvPr>
        </p:nvSpPr>
        <p:spPr>
          <a:xfrm>
            <a:off x="6046674" y="2649600"/>
            <a:ext cx="2520000" cy="19332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49" name="Google Shape;149;p34"/>
          <p:cNvSpPr txBox="1">
            <a:spLocks noGrp="1"/>
          </p:cNvSpPr>
          <p:nvPr>
            <p:ph type="body" idx="1"/>
          </p:nvPr>
        </p:nvSpPr>
        <p:spPr>
          <a:xfrm>
            <a:off x="574674" y="1549286"/>
            <a:ext cx="7992000" cy="8784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50" name="Google Shape;150;p34"/>
          <p:cNvSpPr txBox="1">
            <a:spLocks noGrp="1"/>
          </p:cNvSpPr>
          <p:nvPr>
            <p:ph type="body" idx="5"/>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51" name="Google Shape;151;p34"/>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images regular">
  <p:cSld name="3 images regular">
    <p:spTree>
      <p:nvGrpSpPr>
        <p:cNvPr id="1" name="Shape 153"/>
        <p:cNvGrpSpPr/>
        <p:nvPr/>
      </p:nvGrpSpPr>
      <p:grpSpPr>
        <a:xfrm>
          <a:off x="0" y="0"/>
          <a:ext cx="0" cy="0"/>
          <a:chOff x="0" y="0"/>
          <a:chExt cx="0" cy="0"/>
        </a:xfrm>
      </p:grpSpPr>
      <p:sp>
        <p:nvSpPr>
          <p:cNvPr id="154" name="Google Shape;154;p3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35"/>
          <p:cNvSpPr>
            <a:spLocks noGrp="1"/>
          </p:cNvSpPr>
          <p:nvPr>
            <p:ph type="pic" idx="2"/>
          </p:nvPr>
        </p:nvSpPr>
        <p:spPr>
          <a:xfrm>
            <a:off x="574674" y="1433513"/>
            <a:ext cx="2520000" cy="3147636"/>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6" name="Google Shape;156;p35"/>
          <p:cNvSpPr>
            <a:spLocks noGrp="1"/>
          </p:cNvSpPr>
          <p:nvPr>
            <p:ph type="pic" idx="3"/>
          </p:nvPr>
        </p:nvSpPr>
        <p:spPr>
          <a:xfrm>
            <a:off x="3310675" y="1433513"/>
            <a:ext cx="2520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7" name="Google Shape;157;p35"/>
          <p:cNvSpPr>
            <a:spLocks noGrp="1"/>
          </p:cNvSpPr>
          <p:nvPr>
            <p:ph type="pic" idx="4"/>
          </p:nvPr>
        </p:nvSpPr>
        <p:spPr>
          <a:xfrm>
            <a:off x="6046675" y="1433513"/>
            <a:ext cx="2520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58" name="Google Shape;158;p35"/>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9" name="Google Shape;159;p35"/>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3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 images inverse">
  <p:cSld name="3 images inverse">
    <p:bg>
      <p:bgPr>
        <a:solidFill>
          <a:schemeClr val="dk2"/>
        </a:solidFill>
        <a:effectLst/>
      </p:bgPr>
    </p:bg>
    <p:spTree>
      <p:nvGrpSpPr>
        <p:cNvPr id="1" name="Shape 161"/>
        <p:cNvGrpSpPr/>
        <p:nvPr/>
      </p:nvGrpSpPr>
      <p:grpSpPr>
        <a:xfrm>
          <a:off x="0" y="0"/>
          <a:ext cx="0" cy="0"/>
          <a:chOff x="0" y="0"/>
          <a:chExt cx="0" cy="0"/>
        </a:xfrm>
      </p:grpSpPr>
      <p:sp>
        <p:nvSpPr>
          <p:cNvPr id="162" name="Google Shape;162;p36"/>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36"/>
          <p:cNvSpPr>
            <a:spLocks noGrp="1"/>
          </p:cNvSpPr>
          <p:nvPr>
            <p:ph type="pic" idx="2"/>
          </p:nvPr>
        </p:nvSpPr>
        <p:spPr>
          <a:xfrm>
            <a:off x="574674" y="1433513"/>
            <a:ext cx="2520000" cy="3147636"/>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4" name="Google Shape;164;p36"/>
          <p:cNvSpPr>
            <a:spLocks noGrp="1"/>
          </p:cNvSpPr>
          <p:nvPr>
            <p:ph type="pic" idx="3"/>
          </p:nvPr>
        </p:nvSpPr>
        <p:spPr>
          <a:xfrm>
            <a:off x="3310675" y="1433513"/>
            <a:ext cx="2520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5" name="Google Shape;165;p36"/>
          <p:cNvSpPr>
            <a:spLocks noGrp="1"/>
          </p:cNvSpPr>
          <p:nvPr>
            <p:ph type="pic" idx="4"/>
          </p:nvPr>
        </p:nvSpPr>
        <p:spPr>
          <a:xfrm>
            <a:off x="6046675" y="1433513"/>
            <a:ext cx="2520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66" name="Google Shape;166;p36"/>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67" name="Google Shape;167;p36"/>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8" name="Google Shape;168;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ext/image landscape regular">
  <p:cSld name="Text/image landscape regular">
    <p:spTree>
      <p:nvGrpSpPr>
        <p:cNvPr id="1" name="Shape 169"/>
        <p:cNvGrpSpPr/>
        <p:nvPr/>
      </p:nvGrpSpPr>
      <p:grpSpPr>
        <a:xfrm>
          <a:off x="0" y="0"/>
          <a:ext cx="0" cy="0"/>
          <a:chOff x="0" y="0"/>
          <a:chExt cx="0" cy="0"/>
        </a:xfrm>
      </p:grpSpPr>
      <p:sp>
        <p:nvSpPr>
          <p:cNvPr id="170" name="Google Shape;170;p37"/>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1" name="Google Shape;171;p37"/>
          <p:cNvSpPr>
            <a:spLocks noGrp="1"/>
          </p:cNvSpPr>
          <p:nvPr>
            <p:ph type="pic" idx="2"/>
          </p:nvPr>
        </p:nvSpPr>
        <p:spPr>
          <a:xfrm>
            <a:off x="574674" y="1433513"/>
            <a:ext cx="7992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2" name="Google Shape;172;p37"/>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3" name="Google Shape;173;p37"/>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3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image landscape inverse">
  <p:cSld name="Text/image landscape inverse">
    <p:bg>
      <p:bgPr>
        <a:solidFill>
          <a:schemeClr val="dk2"/>
        </a:solidFill>
        <a:effectLst/>
      </p:bgPr>
    </p:bg>
    <p:spTree>
      <p:nvGrpSpPr>
        <p:cNvPr id="1" name="Shape 175"/>
        <p:cNvGrpSpPr/>
        <p:nvPr/>
      </p:nvGrpSpPr>
      <p:grpSpPr>
        <a:xfrm>
          <a:off x="0" y="0"/>
          <a:ext cx="0" cy="0"/>
          <a:chOff x="0" y="0"/>
          <a:chExt cx="0" cy="0"/>
        </a:xfrm>
      </p:grpSpPr>
      <p:sp>
        <p:nvSpPr>
          <p:cNvPr id="176" name="Google Shape;176;p38"/>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38"/>
          <p:cNvSpPr>
            <a:spLocks noGrp="1"/>
          </p:cNvSpPr>
          <p:nvPr>
            <p:ph type="pic" idx="2"/>
          </p:nvPr>
        </p:nvSpPr>
        <p:spPr>
          <a:xfrm>
            <a:off x="574674" y="1433513"/>
            <a:ext cx="7992000" cy="31464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178" name="Google Shape;178;p38"/>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79" name="Google Shape;179;p38"/>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0" name="Google Shape;180;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ingle-column text regular">
  <p:cSld name="Single-column text regular">
    <p:spTree>
      <p:nvGrpSpPr>
        <p:cNvPr id="1" name="Shape 21"/>
        <p:cNvGrpSpPr/>
        <p:nvPr/>
      </p:nvGrpSpPr>
      <p:grpSpPr>
        <a:xfrm>
          <a:off x="0" y="0"/>
          <a:ext cx="0" cy="0"/>
          <a:chOff x="0" y="0"/>
          <a:chExt cx="0" cy="0"/>
        </a:xfrm>
      </p:grpSpPr>
      <p:sp>
        <p:nvSpPr>
          <p:cNvPr id="22" name="Google Shape;22;p17"/>
          <p:cNvSpPr txBox="1">
            <a:spLocks noGrp="1"/>
          </p:cNvSpPr>
          <p:nvPr>
            <p:ph type="title"/>
          </p:nvPr>
        </p:nvSpPr>
        <p:spPr>
          <a:xfrm>
            <a:off x="561600" y="531099"/>
            <a:ext cx="8005074"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17"/>
          <p:cNvSpPr txBox="1">
            <a:spLocks noGrp="1"/>
          </p:cNvSpPr>
          <p:nvPr>
            <p:ph type="body" idx="2"/>
          </p:nvPr>
        </p:nvSpPr>
        <p:spPr>
          <a:xfrm>
            <a:off x="574675" y="1548000"/>
            <a:ext cx="7992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dk1"/>
              </a:buClr>
              <a:buSzPts val="1800"/>
              <a:buFont typeface="Calibri"/>
              <a:buNone/>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Diagram regular">
  <p:cSld name="Diagram regular">
    <p:spTree>
      <p:nvGrpSpPr>
        <p:cNvPr id="1" name="Shape 181"/>
        <p:cNvGrpSpPr/>
        <p:nvPr/>
      </p:nvGrpSpPr>
      <p:grpSpPr>
        <a:xfrm>
          <a:off x="0" y="0"/>
          <a:ext cx="0" cy="0"/>
          <a:chOff x="0" y="0"/>
          <a:chExt cx="0" cy="0"/>
        </a:xfrm>
      </p:grpSpPr>
      <p:sp>
        <p:nvSpPr>
          <p:cNvPr id="182" name="Google Shape;182;p39"/>
          <p:cNvSpPr txBox="1">
            <a:spLocks noGrp="1"/>
          </p:cNvSpPr>
          <p:nvPr>
            <p:ph type="title"/>
          </p:nvPr>
        </p:nvSpPr>
        <p:spPr>
          <a:xfrm>
            <a:off x="561600"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39"/>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39"/>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5" name="Google Shape;185;p39"/>
          <p:cNvSpPr txBox="1">
            <a:spLocks noGrp="1"/>
          </p:cNvSpPr>
          <p:nvPr>
            <p:ph type="body" idx="2"/>
          </p:nvPr>
        </p:nvSpPr>
        <p:spPr>
          <a:xfrm>
            <a:off x="574675" y="1130300"/>
            <a:ext cx="7993063" cy="3457575"/>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dk1"/>
              </a:buClr>
              <a:buSzPts val="1800"/>
              <a:buFont typeface="Calibri"/>
              <a:buNone/>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6" name="Google Shape;186;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Diagram inverse">
  <p:cSld name="Diagram inverse">
    <p:bg>
      <p:bgPr>
        <a:solidFill>
          <a:schemeClr val="dk2"/>
        </a:solidFill>
        <a:effectLst/>
      </p:bgPr>
    </p:bg>
    <p:spTree>
      <p:nvGrpSpPr>
        <p:cNvPr id="1" name="Shape 187"/>
        <p:cNvGrpSpPr/>
        <p:nvPr/>
      </p:nvGrpSpPr>
      <p:grpSpPr>
        <a:xfrm>
          <a:off x="0" y="0"/>
          <a:ext cx="0" cy="0"/>
          <a:chOff x="0" y="0"/>
          <a:chExt cx="0" cy="0"/>
        </a:xfrm>
      </p:grpSpPr>
      <p:sp>
        <p:nvSpPr>
          <p:cNvPr id="188" name="Google Shape;188;p40"/>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40"/>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marR="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0" name="Google Shape;190;p40"/>
          <p:cNvSpPr txBox="1">
            <a:spLocks noGrp="1"/>
          </p:cNvSpPr>
          <p:nvPr>
            <p:ph type="title"/>
          </p:nvPr>
        </p:nvSpPr>
        <p:spPr>
          <a:xfrm>
            <a:off x="561600"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1" name="Google Shape;191;p40"/>
          <p:cNvSpPr txBox="1">
            <a:spLocks noGrp="1"/>
          </p:cNvSpPr>
          <p:nvPr>
            <p:ph type="body" idx="2"/>
          </p:nvPr>
        </p:nvSpPr>
        <p:spPr>
          <a:xfrm>
            <a:off x="574675" y="1130300"/>
            <a:ext cx="7993063" cy="3457575"/>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92" name="Google Shape;192;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toryboard regular">
  <p:cSld name="Storyboard regular">
    <p:spTree>
      <p:nvGrpSpPr>
        <p:cNvPr id="1" name="Shape 193"/>
        <p:cNvGrpSpPr/>
        <p:nvPr/>
      </p:nvGrpSpPr>
      <p:grpSpPr>
        <a:xfrm>
          <a:off x="0" y="0"/>
          <a:ext cx="0" cy="0"/>
          <a:chOff x="0" y="0"/>
          <a:chExt cx="0" cy="0"/>
        </a:xfrm>
      </p:grpSpPr>
      <p:sp>
        <p:nvSpPr>
          <p:cNvPr id="194" name="Google Shape;194;p41"/>
          <p:cNvSpPr txBox="1">
            <a:spLocks noGrp="1"/>
          </p:cNvSpPr>
          <p:nvPr>
            <p:ph type="title"/>
          </p:nvPr>
        </p:nvSpPr>
        <p:spPr>
          <a:xfrm>
            <a:off x="561600"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5" name="Google Shape;195;p41"/>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6" name="Google Shape;196;p41"/>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7" name="Google Shape;197;p41"/>
          <p:cNvSpPr>
            <a:spLocks noGrp="1"/>
          </p:cNvSpPr>
          <p:nvPr>
            <p:ph type="pic" idx="2"/>
          </p:nvPr>
        </p:nvSpPr>
        <p:spPr>
          <a:xfrm>
            <a:off x="574675" y="11303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8" name="Google Shape;198;p41"/>
          <p:cNvSpPr>
            <a:spLocks noGrp="1"/>
          </p:cNvSpPr>
          <p:nvPr>
            <p:ph type="pic" idx="3"/>
          </p:nvPr>
        </p:nvSpPr>
        <p:spPr>
          <a:xfrm>
            <a:off x="4643438" y="11303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9" name="Google Shape;199;p41"/>
          <p:cNvSpPr>
            <a:spLocks noGrp="1"/>
          </p:cNvSpPr>
          <p:nvPr>
            <p:ph type="pic" idx="4"/>
          </p:nvPr>
        </p:nvSpPr>
        <p:spPr>
          <a:xfrm>
            <a:off x="574675" y="2354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0" name="Google Shape;200;p41"/>
          <p:cNvSpPr>
            <a:spLocks noGrp="1"/>
          </p:cNvSpPr>
          <p:nvPr>
            <p:ph type="pic" idx="5"/>
          </p:nvPr>
        </p:nvSpPr>
        <p:spPr>
          <a:xfrm>
            <a:off x="4643438" y="2354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1" name="Google Shape;201;p41"/>
          <p:cNvSpPr>
            <a:spLocks noGrp="1"/>
          </p:cNvSpPr>
          <p:nvPr>
            <p:ph type="pic" idx="6"/>
          </p:nvPr>
        </p:nvSpPr>
        <p:spPr>
          <a:xfrm>
            <a:off x="574675" y="3578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Google Shape;202;p41"/>
          <p:cNvSpPr>
            <a:spLocks noGrp="1"/>
          </p:cNvSpPr>
          <p:nvPr>
            <p:ph type="pic" idx="7"/>
          </p:nvPr>
        </p:nvSpPr>
        <p:spPr>
          <a:xfrm>
            <a:off x="4643438" y="3578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3" name="Google Shape;203;p41"/>
          <p:cNvSpPr txBox="1">
            <a:spLocks noGrp="1"/>
          </p:cNvSpPr>
          <p:nvPr>
            <p:ph type="body" idx="8"/>
          </p:nvPr>
        </p:nvSpPr>
        <p:spPr>
          <a:xfrm>
            <a:off x="2448000" y="11303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4" name="Google Shape;204;p41"/>
          <p:cNvSpPr txBox="1">
            <a:spLocks noGrp="1"/>
          </p:cNvSpPr>
          <p:nvPr>
            <p:ph type="body" idx="9"/>
          </p:nvPr>
        </p:nvSpPr>
        <p:spPr>
          <a:xfrm>
            <a:off x="2448000" y="2354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5" name="Google Shape;205;p41"/>
          <p:cNvSpPr txBox="1">
            <a:spLocks noGrp="1"/>
          </p:cNvSpPr>
          <p:nvPr>
            <p:ph type="body" idx="13"/>
          </p:nvPr>
        </p:nvSpPr>
        <p:spPr>
          <a:xfrm>
            <a:off x="2448000" y="3578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6" name="Google Shape;206;p41"/>
          <p:cNvSpPr txBox="1">
            <a:spLocks noGrp="1"/>
          </p:cNvSpPr>
          <p:nvPr>
            <p:ph type="body" idx="14"/>
          </p:nvPr>
        </p:nvSpPr>
        <p:spPr>
          <a:xfrm>
            <a:off x="6516000" y="2354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7" name="Google Shape;207;p41"/>
          <p:cNvSpPr txBox="1">
            <a:spLocks noGrp="1"/>
          </p:cNvSpPr>
          <p:nvPr>
            <p:ph type="body" idx="15"/>
          </p:nvPr>
        </p:nvSpPr>
        <p:spPr>
          <a:xfrm>
            <a:off x="6516000" y="3578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8" name="Google Shape;208;p41"/>
          <p:cNvSpPr txBox="1">
            <a:spLocks noGrp="1"/>
          </p:cNvSpPr>
          <p:nvPr>
            <p:ph type="body" idx="16"/>
          </p:nvPr>
        </p:nvSpPr>
        <p:spPr>
          <a:xfrm>
            <a:off x="6516000" y="11303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lvl1pPr>
            <a:lvl2pPr marL="914400" lvl="1" indent="-304800" algn="l">
              <a:lnSpc>
                <a:spcPct val="100000"/>
              </a:lnSpc>
              <a:spcBef>
                <a:spcPts val="0"/>
              </a:spcBef>
              <a:spcAft>
                <a:spcPts val="0"/>
              </a:spcAft>
              <a:buClr>
                <a:schemeClr val="dk1"/>
              </a:buClr>
              <a:buSzPts val="1200"/>
              <a:buChar char="−"/>
              <a:defRPr sz="1200"/>
            </a:lvl2pPr>
            <a:lvl3pPr marL="1371600" lvl="2" indent="-304800" algn="l">
              <a:lnSpc>
                <a:spcPct val="100000"/>
              </a:lnSpc>
              <a:spcBef>
                <a:spcPts val="0"/>
              </a:spcBef>
              <a:spcAft>
                <a:spcPts val="0"/>
              </a:spcAft>
              <a:buClr>
                <a:schemeClr val="dk1"/>
              </a:buClr>
              <a:buSzPts val="1200"/>
              <a:buChar char="−"/>
              <a:defRPr sz="1200"/>
            </a:lvl3pPr>
            <a:lvl4pPr marL="1828800" lvl="3" indent="-304800" algn="l">
              <a:lnSpc>
                <a:spcPct val="100000"/>
              </a:lnSpc>
              <a:spcBef>
                <a:spcPts val="0"/>
              </a:spcBef>
              <a:spcAft>
                <a:spcPts val="0"/>
              </a:spcAft>
              <a:buClr>
                <a:schemeClr val="dk1"/>
              </a:buClr>
              <a:buSzPts val="1200"/>
              <a:buChar char="−"/>
              <a:defRPr sz="1200"/>
            </a:lvl4pPr>
            <a:lvl5pPr marL="2286000" lvl="4" indent="-304800" algn="l">
              <a:lnSpc>
                <a:spcPct val="100000"/>
              </a:lnSpc>
              <a:spcBef>
                <a:spcPts val="0"/>
              </a:spcBef>
              <a:spcAft>
                <a:spcPts val="0"/>
              </a:spcAft>
              <a:buClr>
                <a:schemeClr val="dk1"/>
              </a:buClr>
              <a:buSzPts val="1200"/>
              <a:buChar char="−"/>
              <a:defRPr sz="12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9" name="Google Shape;209;p4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toryboard inverse">
  <p:cSld name="Storyboard inverse">
    <p:bg>
      <p:bgPr>
        <a:solidFill>
          <a:schemeClr val="dk2"/>
        </a:solidFill>
        <a:effectLst/>
      </p:bgPr>
    </p:bg>
    <p:spTree>
      <p:nvGrpSpPr>
        <p:cNvPr id="1" name="Shape 210"/>
        <p:cNvGrpSpPr/>
        <p:nvPr/>
      </p:nvGrpSpPr>
      <p:grpSpPr>
        <a:xfrm>
          <a:off x="0" y="0"/>
          <a:ext cx="0" cy="0"/>
          <a:chOff x="0" y="0"/>
          <a:chExt cx="0" cy="0"/>
        </a:xfrm>
      </p:grpSpPr>
      <p:sp>
        <p:nvSpPr>
          <p:cNvPr id="211" name="Google Shape;211;p4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42"/>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13" name="Google Shape;213;p42"/>
          <p:cNvSpPr txBox="1">
            <a:spLocks noGrp="1"/>
          </p:cNvSpPr>
          <p:nvPr>
            <p:ph type="title"/>
          </p:nvPr>
        </p:nvSpPr>
        <p:spPr>
          <a:xfrm>
            <a:off x="561600"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4" name="Google Shape;214;p42"/>
          <p:cNvSpPr>
            <a:spLocks noGrp="1"/>
          </p:cNvSpPr>
          <p:nvPr>
            <p:ph type="pic" idx="2"/>
          </p:nvPr>
        </p:nvSpPr>
        <p:spPr>
          <a:xfrm>
            <a:off x="574675" y="11303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5" name="Google Shape;215;p42"/>
          <p:cNvSpPr>
            <a:spLocks noGrp="1"/>
          </p:cNvSpPr>
          <p:nvPr>
            <p:ph type="pic" idx="3"/>
          </p:nvPr>
        </p:nvSpPr>
        <p:spPr>
          <a:xfrm>
            <a:off x="4643438" y="11303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6" name="Google Shape;216;p42"/>
          <p:cNvSpPr>
            <a:spLocks noGrp="1"/>
          </p:cNvSpPr>
          <p:nvPr>
            <p:ph type="pic" idx="4"/>
          </p:nvPr>
        </p:nvSpPr>
        <p:spPr>
          <a:xfrm>
            <a:off x="574675" y="2354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7" name="Google Shape;217;p42"/>
          <p:cNvSpPr>
            <a:spLocks noGrp="1"/>
          </p:cNvSpPr>
          <p:nvPr>
            <p:ph type="pic" idx="5"/>
          </p:nvPr>
        </p:nvSpPr>
        <p:spPr>
          <a:xfrm>
            <a:off x="4643438" y="2354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8" name="Google Shape;218;p42"/>
          <p:cNvSpPr>
            <a:spLocks noGrp="1"/>
          </p:cNvSpPr>
          <p:nvPr>
            <p:ph type="pic" idx="6"/>
          </p:nvPr>
        </p:nvSpPr>
        <p:spPr>
          <a:xfrm>
            <a:off x="574675" y="3578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19" name="Google Shape;219;p42"/>
          <p:cNvSpPr>
            <a:spLocks noGrp="1"/>
          </p:cNvSpPr>
          <p:nvPr>
            <p:ph type="pic" idx="7"/>
          </p:nvPr>
        </p:nvSpPr>
        <p:spPr>
          <a:xfrm>
            <a:off x="4643438" y="3578400"/>
            <a:ext cx="1800000" cy="100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20" name="Google Shape;220;p42"/>
          <p:cNvSpPr txBox="1">
            <a:spLocks noGrp="1"/>
          </p:cNvSpPr>
          <p:nvPr>
            <p:ph type="body" idx="8"/>
          </p:nvPr>
        </p:nvSpPr>
        <p:spPr>
          <a:xfrm>
            <a:off x="2448000" y="11303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1" name="Google Shape;221;p42"/>
          <p:cNvSpPr txBox="1">
            <a:spLocks noGrp="1"/>
          </p:cNvSpPr>
          <p:nvPr>
            <p:ph type="body" idx="9"/>
          </p:nvPr>
        </p:nvSpPr>
        <p:spPr>
          <a:xfrm>
            <a:off x="2448000" y="2354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2" name="Google Shape;222;p42"/>
          <p:cNvSpPr txBox="1">
            <a:spLocks noGrp="1"/>
          </p:cNvSpPr>
          <p:nvPr>
            <p:ph type="body" idx="13"/>
          </p:nvPr>
        </p:nvSpPr>
        <p:spPr>
          <a:xfrm>
            <a:off x="2448000" y="3578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3" name="Google Shape;223;p42"/>
          <p:cNvSpPr txBox="1">
            <a:spLocks noGrp="1"/>
          </p:cNvSpPr>
          <p:nvPr>
            <p:ph type="body" idx="14"/>
          </p:nvPr>
        </p:nvSpPr>
        <p:spPr>
          <a:xfrm>
            <a:off x="6516000" y="2354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4" name="Google Shape;224;p42"/>
          <p:cNvSpPr txBox="1">
            <a:spLocks noGrp="1"/>
          </p:cNvSpPr>
          <p:nvPr>
            <p:ph type="body" idx="15"/>
          </p:nvPr>
        </p:nvSpPr>
        <p:spPr>
          <a:xfrm>
            <a:off x="6516000" y="35784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5" name="Google Shape;225;p42"/>
          <p:cNvSpPr txBox="1">
            <a:spLocks noGrp="1"/>
          </p:cNvSpPr>
          <p:nvPr>
            <p:ph type="body" idx="16"/>
          </p:nvPr>
        </p:nvSpPr>
        <p:spPr>
          <a:xfrm>
            <a:off x="6516000" y="1130300"/>
            <a:ext cx="2052000" cy="1008000"/>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0000"/>
              </a:lnSpc>
              <a:spcBef>
                <a:spcPts val="0"/>
              </a:spcBef>
              <a:spcAft>
                <a:spcPts val="0"/>
              </a:spcAft>
              <a:buClr>
                <a:schemeClr val="dk1"/>
              </a:buClr>
              <a:buSzPts val="1200"/>
              <a:buFont typeface="Calibri"/>
              <a:buNone/>
              <a:defRPr sz="1200">
                <a:solidFill>
                  <a:schemeClr val="dk1"/>
                </a:solidFill>
              </a:defRPr>
            </a:lvl1pPr>
            <a:lvl2pPr marL="914400" lvl="1" indent="-304800" algn="l">
              <a:lnSpc>
                <a:spcPct val="100000"/>
              </a:lnSpc>
              <a:spcBef>
                <a:spcPts val="0"/>
              </a:spcBef>
              <a:spcAft>
                <a:spcPts val="0"/>
              </a:spcAft>
              <a:buClr>
                <a:schemeClr val="lt1"/>
              </a:buClr>
              <a:buSzPts val="1200"/>
              <a:buChar char="−"/>
              <a:defRPr sz="1200"/>
            </a:lvl2pPr>
            <a:lvl3pPr marL="1371600" lvl="2" indent="-304800" algn="l">
              <a:lnSpc>
                <a:spcPct val="100000"/>
              </a:lnSpc>
              <a:spcBef>
                <a:spcPts val="0"/>
              </a:spcBef>
              <a:spcAft>
                <a:spcPts val="0"/>
              </a:spcAft>
              <a:buClr>
                <a:schemeClr val="lt1"/>
              </a:buClr>
              <a:buSzPts val="1200"/>
              <a:buChar char="−"/>
              <a:defRPr sz="1200"/>
            </a:lvl3pPr>
            <a:lvl4pPr marL="1828800" lvl="3" indent="-304800" algn="l">
              <a:lnSpc>
                <a:spcPct val="100000"/>
              </a:lnSpc>
              <a:spcBef>
                <a:spcPts val="0"/>
              </a:spcBef>
              <a:spcAft>
                <a:spcPts val="0"/>
              </a:spcAft>
              <a:buClr>
                <a:schemeClr val="lt1"/>
              </a:buClr>
              <a:buSzPts val="1200"/>
              <a:buChar char="−"/>
              <a:defRPr sz="1200"/>
            </a:lvl4pPr>
            <a:lvl5pPr marL="2286000" lvl="4" indent="-304800" algn="l">
              <a:lnSpc>
                <a:spcPct val="100000"/>
              </a:lnSpc>
              <a:spcBef>
                <a:spcPts val="0"/>
              </a:spcBef>
              <a:spcAft>
                <a:spcPts val="0"/>
              </a:spcAft>
              <a:buClr>
                <a:schemeClr val="lt1"/>
              </a:buClr>
              <a:buSzPts val="1200"/>
              <a:buChar char="−"/>
              <a:defRPr sz="12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26" name="Google Shape;226;p4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Raster 3x3 regular">
  <p:cSld name="Raster 3x3 regular">
    <p:spTree>
      <p:nvGrpSpPr>
        <p:cNvPr id="1" name="Shape 230"/>
        <p:cNvGrpSpPr/>
        <p:nvPr/>
      </p:nvGrpSpPr>
      <p:grpSpPr>
        <a:xfrm>
          <a:off x="0" y="0"/>
          <a:ext cx="0" cy="0"/>
          <a:chOff x="0" y="0"/>
          <a:chExt cx="0" cy="0"/>
        </a:xfrm>
      </p:grpSpPr>
      <p:sp>
        <p:nvSpPr>
          <p:cNvPr id="231" name="Google Shape;231;p44"/>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44"/>
          <p:cNvSpPr>
            <a:spLocks noGrp="1"/>
          </p:cNvSpPr>
          <p:nvPr>
            <p:ph type="pic" idx="2"/>
          </p:nvPr>
        </p:nvSpPr>
        <p:spPr>
          <a:xfrm>
            <a:off x="574674"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3" name="Google Shape;233;p44"/>
          <p:cNvSpPr>
            <a:spLocks noGrp="1"/>
          </p:cNvSpPr>
          <p:nvPr>
            <p:ph type="pic" idx="3"/>
          </p:nvPr>
        </p:nvSpPr>
        <p:spPr>
          <a:xfrm>
            <a:off x="3298606"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4" name="Google Shape;234;p44"/>
          <p:cNvSpPr>
            <a:spLocks noGrp="1"/>
          </p:cNvSpPr>
          <p:nvPr>
            <p:ph type="pic" idx="4"/>
          </p:nvPr>
        </p:nvSpPr>
        <p:spPr>
          <a:xfrm>
            <a:off x="6022538"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5" name="Google Shape;235;p44"/>
          <p:cNvSpPr>
            <a:spLocks noGrp="1"/>
          </p:cNvSpPr>
          <p:nvPr>
            <p:ph type="pic" idx="5"/>
          </p:nvPr>
        </p:nvSpPr>
        <p:spPr>
          <a:xfrm>
            <a:off x="6022538"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Google Shape;236;p44"/>
          <p:cNvSpPr>
            <a:spLocks noGrp="1"/>
          </p:cNvSpPr>
          <p:nvPr>
            <p:ph type="pic" idx="6"/>
          </p:nvPr>
        </p:nvSpPr>
        <p:spPr>
          <a:xfrm>
            <a:off x="3298606"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Google Shape;237;p44"/>
          <p:cNvSpPr>
            <a:spLocks noGrp="1"/>
          </p:cNvSpPr>
          <p:nvPr>
            <p:ph type="pic" idx="7"/>
          </p:nvPr>
        </p:nvSpPr>
        <p:spPr>
          <a:xfrm>
            <a:off x="574674"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8" name="Google Shape;238;p44"/>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9" name="Google Shape;239;p44"/>
          <p:cNvSpPr txBox="1">
            <a:spLocks noGrp="1"/>
          </p:cNvSpPr>
          <p:nvPr>
            <p:ph type="body" idx="8"/>
          </p:nvPr>
        </p:nvSpPr>
        <p:spPr>
          <a:xfrm>
            <a:off x="574674"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0" name="Google Shape;240;p44"/>
          <p:cNvSpPr txBox="1">
            <a:spLocks noGrp="1"/>
          </p:cNvSpPr>
          <p:nvPr>
            <p:ph type="body" idx="9"/>
          </p:nvPr>
        </p:nvSpPr>
        <p:spPr>
          <a:xfrm>
            <a:off x="3298606"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1" name="Google Shape;241;p44"/>
          <p:cNvSpPr txBox="1">
            <a:spLocks noGrp="1"/>
          </p:cNvSpPr>
          <p:nvPr>
            <p:ph type="body" idx="13"/>
          </p:nvPr>
        </p:nvSpPr>
        <p:spPr>
          <a:xfrm>
            <a:off x="6022538"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2" name="Google Shape;242;p44"/>
          <p:cNvSpPr txBox="1">
            <a:spLocks noGrp="1"/>
          </p:cNvSpPr>
          <p:nvPr>
            <p:ph type="body" idx="14"/>
          </p:nvPr>
        </p:nvSpPr>
        <p:spPr>
          <a:xfrm>
            <a:off x="574674"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44"/>
          <p:cNvSpPr txBox="1">
            <a:spLocks noGrp="1"/>
          </p:cNvSpPr>
          <p:nvPr>
            <p:ph type="body" idx="15"/>
          </p:nvPr>
        </p:nvSpPr>
        <p:spPr>
          <a:xfrm>
            <a:off x="3298606"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4" name="Google Shape;244;p44"/>
          <p:cNvSpPr txBox="1">
            <a:spLocks noGrp="1"/>
          </p:cNvSpPr>
          <p:nvPr>
            <p:ph type="body" idx="16"/>
          </p:nvPr>
        </p:nvSpPr>
        <p:spPr>
          <a:xfrm>
            <a:off x="6022538"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050"/>
              <a:buFont typeface="Calibri"/>
              <a:buNone/>
              <a:defRPr sz="1050"/>
            </a:lvl1pPr>
            <a:lvl2pPr marL="914400" lvl="1" indent="-228600" algn="l">
              <a:lnSpc>
                <a:spcPct val="100000"/>
              </a:lnSpc>
              <a:spcBef>
                <a:spcPts val="0"/>
              </a:spcBef>
              <a:spcAft>
                <a:spcPts val="0"/>
              </a:spcAft>
              <a:buClr>
                <a:schemeClr val="dk1"/>
              </a:buClr>
              <a:buSzPts val="1050"/>
              <a:buFont typeface="Calibri"/>
              <a:buNone/>
              <a:defRPr sz="1050"/>
            </a:lvl2pPr>
            <a:lvl3pPr marL="1371600" lvl="2" indent="-228600" algn="l">
              <a:lnSpc>
                <a:spcPct val="100000"/>
              </a:lnSpc>
              <a:spcBef>
                <a:spcPts val="0"/>
              </a:spcBef>
              <a:spcAft>
                <a:spcPts val="0"/>
              </a:spcAft>
              <a:buClr>
                <a:schemeClr val="dk1"/>
              </a:buClr>
              <a:buSzPts val="1050"/>
              <a:buFont typeface="Calibri"/>
              <a:buNone/>
              <a:defRPr sz="1050"/>
            </a:lvl3pPr>
            <a:lvl4pPr marL="1828800" lvl="3" indent="-228600" algn="l">
              <a:lnSpc>
                <a:spcPct val="100000"/>
              </a:lnSpc>
              <a:spcBef>
                <a:spcPts val="0"/>
              </a:spcBef>
              <a:spcAft>
                <a:spcPts val="0"/>
              </a:spcAft>
              <a:buClr>
                <a:schemeClr val="dk1"/>
              </a:buClr>
              <a:buSzPts val="1050"/>
              <a:buFont typeface="Calibri"/>
              <a:buNone/>
              <a:defRPr sz="1050"/>
            </a:lvl4pPr>
            <a:lvl5pPr marL="2286000" lvl="4" indent="-228600" algn="l">
              <a:lnSpc>
                <a:spcPct val="100000"/>
              </a:lnSpc>
              <a:spcBef>
                <a:spcPts val="0"/>
              </a:spcBef>
              <a:spcAft>
                <a:spcPts val="0"/>
              </a:spcAft>
              <a:buClr>
                <a:schemeClr val="dk1"/>
              </a:buClr>
              <a:buSzPts val="1050"/>
              <a:buFont typeface="Calibri"/>
              <a:buNone/>
              <a:defRPr sz="105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5" name="Google Shape;245;p4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Raster 3x3 inverse">
  <p:cSld name="Raster 3x3 inverse">
    <p:bg>
      <p:bgPr>
        <a:solidFill>
          <a:schemeClr val="dk2"/>
        </a:solidFill>
        <a:effectLst/>
      </p:bgPr>
    </p:bg>
    <p:spTree>
      <p:nvGrpSpPr>
        <p:cNvPr id="1" name="Shape 246"/>
        <p:cNvGrpSpPr/>
        <p:nvPr/>
      </p:nvGrpSpPr>
      <p:grpSpPr>
        <a:xfrm>
          <a:off x="0" y="0"/>
          <a:ext cx="0" cy="0"/>
          <a:chOff x="0" y="0"/>
          <a:chExt cx="0" cy="0"/>
        </a:xfrm>
      </p:grpSpPr>
      <p:sp>
        <p:nvSpPr>
          <p:cNvPr id="247" name="Google Shape;247;p4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45"/>
          <p:cNvSpPr>
            <a:spLocks noGrp="1"/>
          </p:cNvSpPr>
          <p:nvPr>
            <p:ph type="pic" idx="2"/>
          </p:nvPr>
        </p:nvSpPr>
        <p:spPr>
          <a:xfrm>
            <a:off x="574674"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49" name="Google Shape;249;p45"/>
          <p:cNvSpPr>
            <a:spLocks noGrp="1"/>
          </p:cNvSpPr>
          <p:nvPr>
            <p:ph type="pic" idx="3"/>
          </p:nvPr>
        </p:nvSpPr>
        <p:spPr>
          <a:xfrm>
            <a:off x="3298606"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0" name="Google Shape;250;p45"/>
          <p:cNvSpPr>
            <a:spLocks noGrp="1"/>
          </p:cNvSpPr>
          <p:nvPr>
            <p:ph type="pic" idx="4"/>
          </p:nvPr>
        </p:nvSpPr>
        <p:spPr>
          <a:xfrm>
            <a:off x="6022538" y="572399"/>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1" name="Google Shape;251;p45"/>
          <p:cNvSpPr>
            <a:spLocks noGrp="1"/>
          </p:cNvSpPr>
          <p:nvPr>
            <p:ph type="pic" idx="5"/>
          </p:nvPr>
        </p:nvSpPr>
        <p:spPr>
          <a:xfrm>
            <a:off x="6022538"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2" name="Google Shape;252;p45"/>
          <p:cNvSpPr>
            <a:spLocks noGrp="1"/>
          </p:cNvSpPr>
          <p:nvPr>
            <p:ph type="pic" idx="6"/>
          </p:nvPr>
        </p:nvSpPr>
        <p:spPr>
          <a:xfrm>
            <a:off x="3298606"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3" name="Google Shape;253;p45"/>
          <p:cNvSpPr>
            <a:spLocks noGrp="1"/>
          </p:cNvSpPr>
          <p:nvPr>
            <p:ph type="pic" idx="7"/>
          </p:nvPr>
        </p:nvSpPr>
        <p:spPr>
          <a:xfrm>
            <a:off x="574674" y="2669075"/>
            <a:ext cx="2545200" cy="17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54" name="Google Shape;254;p45"/>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5" name="Google Shape;255;p45"/>
          <p:cNvSpPr txBox="1">
            <a:spLocks noGrp="1"/>
          </p:cNvSpPr>
          <p:nvPr>
            <p:ph type="body" idx="8"/>
          </p:nvPr>
        </p:nvSpPr>
        <p:spPr>
          <a:xfrm>
            <a:off x="574674"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6" name="Google Shape;256;p45"/>
          <p:cNvSpPr txBox="1">
            <a:spLocks noGrp="1"/>
          </p:cNvSpPr>
          <p:nvPr>
            <p:ph type="body" idx="9"/>
          </p:nvPr>
        </p:nvSpPr>
        <p:spPr>
          <a:xfrm>
            <a:off x="3298606"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7" name="Google Shape;257;p45"/>
          <p:cNvSpPr txBox="1">
            <a:spLocks noGrp="1"/>
          </p:cNvSpPr>
          <p:nvPr>
            <p:ph type="body" idx="13"/>
          </p:nvPr>
        </p:nvSpPr>
        <p:spPr>
          <a:xfrm>
            <a:off x="6022538" y="2267119"/>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8" name="Google Shape;258;p45"/>
          <p:cNvSpPr txBox="1">
            <a:spLocks noGrp="1"/>
          </p:cNvSpPr>
          <p:nvPr>
            <p:ph type="body" idx="14"/>
          </p:nvPr>
        </p:nvSpPr>
        <p:spPr>
          <a:xfrm>
            <a:off x="574674"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59" name="Google Shape;259;p45"/>
          <p:cNvSpPr txBox="1">
            <a:spLocks noGrp="1"/>
          </p:cNvSpPr>
          <p:nvPr>
            <p:ph type="body" idx="15"/>
          </p:nvPr>
        </p:nvSpPr>
        <p:spPr>
          <a:xfrm>
            <a:off x="3298606"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60" name="Google Shape;260;p45"/>
          <p:cNvSpPr txBox="1">
            <a:spLocks noGrp="1"/>
          </p:cNvSpPr>
          <p:nvPr>
            <p:ph type="body" idx="16"/>
          </p:nvPr>
        </p:nvSpPr>
        <p:spPr>
          <a:xfrm>
            <a:off x="6022538" y="4363795"/>
            <a:ext cx="2545200" cy="252000"/>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lt1"/>
              </a:buClr>
              <a:buSzPts val="1050"/>
              <a:buFont typeface="Calibri"/>
              <a:buNone/>
              <a:defRPr sz="1050"/>
            </a:lvl1pPr>
            <a:lvl2pPr marL="914400" lvl="1" indent="-228600" algn="l">
              <a:lnSpc>
                <a:spcPct val="100000"/>
              </a:lnSpc>
              <a:spcBef>
                <a:spcPts val="0"/>
              </a:spcBef>
              <a:spcAft>
                <a:spcPts val="0"/>
              </a:spcAft>
              <a:buClr>
                <a:schemeClr val="lt1"/>
              </a:buClr>
              <a:buSzPts val="1050"/>
              <a:buFont typeface="Calibri"/>
              <a:buNone/>
              <a:defRPr sz="1050"/>
            </a:lvl2pPr>
            <a:lvl3pPr marL="1371600" lvl="2" indent="-228600" algn="l">
              <a:lnSpc>
                <a:spcPct val="100000"/>
              </a:lnSpc>
              <a:spcBef>
                <a:spcPts val="0"/>
              </a:spcBef>
              <a:spcAft>
                <a:spcPts val="0"/>
              </a:spcAft>
              <a:buClr>
                <a:schemeClr val="lt1"/>
              </a:buClr>
              <a:buSzPts val="1050"/>
              <a:buFont typeface="Calibri"/>
              <a:buNone/>
              <a:defRPr sz="1050"/>
            </a:lvl3pPr>
            <a:lvl4pPr marL="1828800" lvl="3" indent="-228600" algn="l">
              <a:lnSpc>
                <a:spcPct val="100000"/>
              </a:lnSpc>
              <a:spcBef>
                <a:spcPts val="0"/>
              </a:spcBef>
              <a:spcAft>
                <a:spcPts val="0"/>
              </a:spcAft>
              <a:buClr>
                <a:schemeClr val="lt1"/>
              </a:buClr>
              <a:buSzPts val="1050"/>
              <a:buFont typeface="Calibri"/>
              <a:buNone/>
              <a:defRPr sz="1050"/>
            </a:lvl4pPr>
            <a:lvl5pPr marL="2286000" lvl="4" indent="-228600" algn="l">
              <a:lnSpc>
                <a:spcPct val="100000"/>
              </a:lnSpc>
              <a:spcBef>
                <a:spcPts val="0"/>
              </a:spcBef>
              <a:spcAft>
                <a:spcPts val="0"/>
              </a:spcAft>
              <a:buClr>
                <a:schemeClr val="lt1"/>
              </a:buClr>
              <a:buSzPts val="1050"/>
              <a:buFont typeface="Calibri"/>
              <a:buNone/>
              <a:defRPr sz="105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61" name="Google Shape;261;p4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Video regular">
  <p:cSld name="Video regular">
    <p:spTree>
      <p:nvGrpSpPr>
        <p:cNvPr id="1" name="Shape 262"/>
        <p:cNvGrpSpPr/>
        <p:nvPr/>
      </p:nvGrpSpPr>
      <p:grpSpPr>
        <a:xfrm>
          <a:off x="0" y="0"/>
          <a:ext cx="0" cy="0"/>
          <a:chOff x="0" y="0"/>
          <a:chExt cx="0" cy="0"/>
        </a:xfrm>
      </p:grpSpPr>
      <p:sp>
        <p:nvSpPr>
          <p:cNvPr id="263" name="Google Shape;263;p46"/>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6"/>
          <p:cNvSpPr/>
          <p:nvPr/>
        </p:nvSpPr>
        <p:spPr>
          <a:xfrm>
            <a:off x="576000" y="572399"/>
            <a:ext cx="7992000" cy="4014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65" name="Google Shape;265;p46"/>
          <p:cNvSpPr>
            <a:spLocks noGrp="1"/>
          </p:cNvSpPr>
          <p:nvPr>
            <p:ph type="media" idx="2"/>
          </p:nvPr>
        </p:nvSpPr>
        <p:spPr>
          <a:xfrm>
            <a:off x="576000" y="572400"/>
            <a:ext cx="7992000"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6" name="Google Shape;266;p46"/>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7" name="Google Shape;267;p4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ideo inverse">
  <p:cSld name="Video inverse">
    <p:bg>
      <p:bgPr>
        <a:solidFill>
          <a:schemeClr val="dk2"/>
        </a:solidFill>
        <a:effectLst/>
      </p:bgPr>
    </p:bg>
    <p:spTree>
      <p:nvGrpSpPr>
        <p:cNvPr id="1" name="Shape 268"/>
        <p:cNvGrpSpPr/>
        <p:nvPr/>
      </p:nvGrpSpPr>
      <p:grpSpPr>
        <a:xfrm>
          <a:off x="0" y="0"/>
          <a:ext cx="0" cy="0"/>
          <a:chOff x="0" y="0"/>
          <a:chExt cx="0" cy="0"/>
        </a:xfrm>
      </p:grpSpPr>
      <p:sp>
        <p:nvSpPr>
          <p:cNvPr id="269" name="Google Shape;269;p47"/>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0" name="Google Shape;270;p47"/>
          <p:cNvSpPr/>
          <p:nvPr/>
        </p:nvSpPr>
        <p:spPr>
          <a:xfrm>
            <a:off x="576000" y="572399"/>
            <a:ext cx="7992000" cy="40140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71" name="Google Shape;271;p47"/>
          <p:cNvSpPr>
            <a:spLocks noGrp="1"/>
          </p:cNvSpPr>
          <p:nvPr>
            <p:ph type="media" idx="2"/>
          </p:nvPr>
        </p:nvSpPr>
        <p:spPr>
          <a:xfrm>
            <a:off x="576000" y="572400"/>
            <a:ext cx="7992000"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272" name="Google Shape;272;p47"/>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273" name="Google Shape;273;p4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Closing slide image">
  <p:cSld name="Closing slide image">
    <p:spTree>
      <p:nvGrpSpPr>
        <p:cNvPr id="1" name="Shape 274"/>
        <p:cNvGrpSpPr/>
        <p:nvPr/>
      </p:nvGrpSpPr>
      <p:grpSpPr>
        <a:xfrm>
          <a:off x="0" y="0"/>
          <a:ext cx="0" cy="0"/>
          <a:chOff x="0" y="0"/>
          <a:chExt cx="0" cy="0"/>
        </a:xfrm>
      </p:grpSpPr>
      <p:sp>
        <p:nvSpPr>
          <p:cNvPr id="275" name="Google Shape;275;p48"/>
          <p:cNvSpPr>
            <a:spLocks noGrp="1"/>
          </p:cNvSpPr>
          <p:nvPr>
            <p:ph type="pic" idx="2"/>
          </p:nvPr>
        </p:nvSpPr>
        <p:spPr>
          <a:xfrm>
            <a:off x="0" y="0"/>
            <a:ext cx="9144000" cy="51435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6" name="Google Shape;276;p48"/>
          <p:cNvSpPr txBox="1">
            <a:spLocks noGrp="1"/>
          </p:cNvSpPr>
          <p:nvPr>
            <p:ph type="title"/>
          </p:nvPr>
        </p:nvSpPr>
        <p:spPr>
          <a:xfrm>
            <a:off x="574675" y="1404508"/>
            <a:ext cx="7993063"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7" name="Google Shape;277;p4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Closing slide inverse">
  <p:cSld name="Closing slide inverse">
    <p:bg>
      <p:bgPr>
        <a:solidFill>
          <a:schemeClr val="dk2"/>
        </a:solidFill>
        <a:effectLst/>
      </p:bgPr>
    </p:bg>
    <p:spTree>
      <p:nvGrpSpPr>
        <p:cNvPr id="1" name="Shape 278"/>
        <p:cNvGrpSpPr/>
        <p:nvPr/>
      </p:nvGrpSpPr>
      <p:grpSpPr>
        <a:xfrm>
          <a:off x="0" y="0"/>
          <a:ext cx="0" cy="0"/>
          <a:chOff x="0" y="0"/>
          <a:chExt cx="0" cy="0"/>
        </a:xfrm>
      </p:grpSpPr>
      <p:sp>
        <p:nvSpPr>
          <p:cNvPr id="279" name="Google Shape;279;p49"/>
          <p:cNvSpPr txBox="1">
            <a:spLocks noGrp="1"/>
          </p:cNvSpPr>
          <p:nvPr>
            <p:ph type="title"/>
          </p:nvPr>
        </p:nvSpPr>
        <p:spPr>
          <a:xfrm>
            <a:off x="574676" y="1404508"/>
            <a:ext cx="7993062"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accent4"/>
              </a:buClr>
              <a:buSzPts val="3200"/>
              <a:buFont typeface="Calibri"/>
              <a:buNone/>
              <a:defRPr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inverse">
  <p:cSld name="Title inverse">
    <p:bg>
      <p:bgPr>
        <a:solidFill>
          <a:schemeClr val="dk2"/>
        </a:solidFill>
        <a:effectLst/>
      </p:bgPr>
    </p:bg>
    <p:spTree>
      <p:nvGrpSpPr>
        <p:cNvPr id="1" name="Shape 55"/>
        <p:cNvGrpSpPr/>
        <p:nvPr/>
      </p:nvGrpSpPr>
      <p:grpSpPr>
        <a:xfrm>
          <a:off x="0" y="0"/>
          <a:ext cx="0" cy="0"/>
          <a:chOff x="0" y="0"/>
          <a:chExt cx="0" cy="0"/>
        </a:xfrm>
      </p:grpSpPr>
      <p:sp>
        <p:nvSpPr>
          <p:cNvPr id="56" name="Google Shape;56;p20"/>
          <p:cNvSpPr>
            <a:spLocks noGrp="1"/>
          </p:cNvSpPr>
          <p:nvPr>
            <p:ph type="pic" idx="2"/>
          </p:nvPr>
        </p:nvSpPr>
        <p:spPr>
          <a:xfrm>
            <a:off x="0" y="0"/>
            <a:ext cx="9144000" cy="5143500"/>
          </a:xfrm>
          <a:prstGeom prst="rect">
            <a:avLst/>
          </a:prstGeom>
          <a:solidFill>
            <a:srgbClr val="838383"/>
          </a:solid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57" name="Google Shape;57;p20"/>
          <p:cNvSpPr txBox="1">
            <a:spLocks noGrp="1"/>
          </p:cNvSpPr>
          <p:nvPr>
            <p:ph type="ctrTitle"/>
          </p:nvPr>
        </p:nvSpPr>
        <p:spPr>
          <a:xfrm>
            <a:off x="1" y="3429900"/>
            <a:ext cx="9144000" cy="1713600"/>
          </a:xfrm>
          <a:prstGeom prst="rect">
            <a:avLst/>
          </a:prstGeom>
          <a:solidFill>
            <a:schemeClr val="dk1">
              <a:alpha val="84705"/>
            </a:schemeClr>
          </a:solidFill>
          <a:ln>
            <a:noFill/>
          </a:ln>
        </p:spPr>
        <p:txBody>
          <a:bodyPr spcFirstLastPara="1" wrap="square" lIns="576000" tIns="252000" rIns="576000" bIns="252000" anchor="t" anchorCtr="0">
            <a:noAutofit/>
          </a:bodyPr>
          <a:lstStyle>
            <a:lvl1pPr lvl="0" algn="r">
              <a:lnSpc>
                <a:spcPct val="96875"/>
              </a:lnSpc>
              <a:spcBef>
                <a:spcPts val="0"/>
              </a:spcBef>
              <a:spcAft>
                <a:spcPts val="0"/>
              </a:spcAft>
              <a:buClr>
                <a:schemeClr val="lt1"/>
              </a:buClr>
              <a:buSzPts val="32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20"/>
          <p:cNvSpPr txBox="1">
            <a:spLocks noGrp="1"/>
          </p:cNvSpPr>
          <p:nvPr>
            <p:ph type="subTitle" idx="1"/>
          </p:nvPr>
        </p:nvSpPr>
        <p:spPr>
          <a:xfrm>
            <a:off x="574675" y="4120958"/>
            <a:ext cx="7993063" cy="323000"/>
          </a:xfrm>
          <a:prstGeom prst="rect">
            <a:avLst/>
          </a:prstGeom>
          <a:noFill/>
          <a:ln>
            <a:noFill/>
          </a:ln>
        </p:spPr>
        <p:txBody>
          <a:bodyPr spcFirstLastPara="1" wrap="square" lIns="0" tIns="0" rIns="0" bIns="0" anchor="t" anchorCtr="0">
            <a:noAutofit/>
          </a:bodyPr>
          <a:lstStyle>
            <a:lvl1pPr lvl="0" algn="r">
              <a:lnSpc>
                <a:spcPct val="93750"/>
              </a:lnSpc>
              <a:spcBef>
                <a:spcPts val="0"/>
              </a:spcBef>
              <a:spcAft>
                <a:spcPts val="0"/>
              </a:spcAft>
              <a:buClr>
                <a:schemeClr val="lt1"/>
              </a:buClr>
              <a:buSzPts val="2400"/>
              <a:buFont typeface="Calibri"/>
              <a:buNone/>
              <a:defRPr sz="2400" b="1">
                <a:solidFill>
                  <a:schemeClr val="lt1"/>
                </a:solidFill>
              </a:defRPr>
            </a:lvl1pPr>
            <a:lvl2pPr lvl="1" algn="ctr">
              <a:lnSpc>
                <a:spcPct val="125000"/>
              </a:lnSpc>
              <a:spcBef>
                <a:spcPts val="0"/>
              </a:spcBef>
              <a:spcAft>
                <a:spcPts val="0"/>
              </a:spcAft>
              <a:buClr>
                <a:schemeClr val="lt1"/>
              </a:buClr>
              <a:buSzPts val="1800"/>
              <a:buNone/>
              <a:defRPr>
                <a:solidFill>
                  <a:schemeClr val="lt1"/>
                </a:solidFill>
              </a:defRPr>
            </a:lvl2pPr>
            <a:lvl3pPr lvl="2" algn="ctr">
              <a:lnSpc>
                <a:spcPct val="125000"/>
              </a:lnSpc>
              <a:spcBef>
                <a:spcPts val="0"/>
              </a:spcBef>
              <a:spcAft>
                <a:spcPts val="0"/>
              </a:spcAft>
              <a:buClr>
                <a:schemeClr val="lt1"/>
              </a:buClr>
              <a:buSzPts val="1800"/>
              <a:buNone/>
              <a:defRPr>
                <a:solidFill>
                  <a:schemeClr val="lt1"/>
                </a:solidFill>
              </a:defRPr>
            </a:lvl3pPr>
            <a:lvl4pPr lvl="3" algn="ctr">
              <a:lnSpc>
                <a:spcPct val="125000"/>
              </a:lnSpc>
              <a:spcBef>
                <a:spcPts val="0"/>
              </a:spcBef>
              <a:spcAft>
                <a:spcPts val="0"/>
              </a:spcAft>
              <a:buClr>
                <a:schemeClr val="lt1"/>
              </a:buClr>
              <a:buSzPts val="1800"/>
              <a:buNone/>
              <a:defRPr>
                <a:solidFill>
                  <a:schemeClr val="lt1"/>
                </a:solidFill>
              </a:defRPr>
            </a:lvl4pPr>
            <a:lvl5pPr lvl="4" algn="ctr">
              <a:lnSpc>
                <a:spcPct val="125000"/>
              </a:lnSpc>
              <a:spcBef>
                <a:spcPts val="0"/>
              </a:spcBef>
              <a:spcAft>
                <a:spcPts val="0"/>
              </a:spcAft>
              <a:buClr>
                <a:schemeClr val="lt1"/>
              </a:buClr>
              <a:buSzPts val="1800"/>
              <a:buNone/>
              <a:defRPr>
                <a:solidFill>
                  <a:schemeClr val="lt1"/>
                </a:solidFill>
              </a:defRPr>
            </a:lvl5pPr>
            <a:lvl6pPr lvl="5" algn="ctr">
              <a:spcBef>
                <a:spcPts val="400"/>
              </a:spcBef>
              <a:spcAft>
                <a:spcPts val="0"/>
              </a:spcAft>
              <a:buClr>
                <a:schemeClr val="lt1"/>
              </a:buClr>
              <a:buSzPts val="2000"/>
              <a:buNone/>
              <a:defRPr>
                <a:solidFill>
                  <a:schemeClr val="lt1"/>
                </a:solidFill>
              </a:defRPr>
            </a:lvl6pPr>
            <a:lvl7pPr lvl="6" algn="ctr">
              <a:spcBef>
                <a:spcPts val="400"/>
              </a:spcBef>
              <a:spcAft>
                <a:spcPts val="0"/>
              </a:spcAft>
              <a:buClr>
                <a:schemeClr val="lt1"/>
              </a:buClr>
              <a:buSzPts val="2000"/>
              <a:buNone/>
              <a:defRPr>
                <a:solidFill>
                  <a:schemeClr val="lt1"/>
                </a:solidFill>
              </a:defRPr>
            </a:lvl7pPr>
            <a:lvl8pPr lvl="7" algn="ctr">
              <a:spcBef>
                <a:spcPts val="400"/>
              </a:spcBef>
              <a:spcAft>
                <a:spcPts val="0"/>
              </a:spcAft>
              <a:buClr>
                <a:schemeClr val="lt1"/>
              </a:buClr>
              <a:buSzPts val="2000"/>
              <a:buNone/>
              <a:defRPr>
                <a:solidFill>
                  <a:schemeClr val="lt1"/>
                </a:solidFill>
              </a:defRPr>
            </a:lvl8pPr>
            <a:lvl9pPr lvl="8" algn="ctr">
              <a:spcBef>
                <a:spcPts val="400"/>
              </a:spcBef>
              <a:spcAft>
                <a:spcPts val="0"/>
              </a:spcAft>
              <a:buClr>
                <a:schemeClr val="lt1"/>
              </a:buClr>
              <a:buSzPts val="2000"/>
              <a:buNone/>
              <a:defRPr>
                <a:solidFill>
                  <a:schemeClr val="lt1"/>
                </a:solidFill>
              </a:defRPr>
            </a:lvl9pPr>
          </a:lstStyle>
          <a:p>
            <a:endParaRPr/>
          </a:p>
        </p:txBody>
      </p:sp>
      <p:sp>
        <p:nvSpPr>
          <p:cNvPr id="59" name="Google Shape;59;p20"/>
          <p:cNvSpPr txBox="1">
            <a:spLocks noGrp="1"/>
          </p:cNvSpPr>
          <p:nvPr>
            <p:ph type="body" idx="3"/>
          </p:nvPr>
        </p:nvSpPr>
        <p:spPr>
          <a:xfrm>
            <a:off x="4394186" y="4538358"/>
            <a:ext cx="4176489" cy="240968"/>
          </a:xfrm>
          <a:prstGeom prst="rect">
            <a:avLst/>
          </a:prstGeom>
          <a:noFill/>
          <a:ln>
            <a:noFill/>
          </a:ln>
        </p:spPr>
        <p:txBody>
          <a:bodyPr spcFirstLastPara="1" wrap="square" lIns="0" tIns="0" rIns="0" bIns="0" anchor="t" anchorCtr="0">
            <a:noAutofit/>
          </a:bodyPr>
          <a:lstStyle>
            <a:lvl1pPr marL="457200" marR="0" lvl="0" indent="-228600" algn="r">
              <a:lnSpc>
                <a:spcPct val="160714"/>
              </a:lnSpc>
              <a:spcBef>
                <a:spcPts val="0"/>
              </a:spcBef>
              <a:spcAft>
                <a:spcPts val="0"/>
              </a:spcAft>
              <a:buClr>
                <a:schemeClr val="lt1"/>
              </a:buClr>
              <a:buSzPts val="1400"/>
              <a:buFont typeface="Calibri"/>
              <a:buNone/>
              <a:defRPr sz="1400">
                <a:solidFill>
                  <a:schemeClr val="lt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60" name="Google Shape;60;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1_Contact &amp; signature regular">
  <p:cSld name="1_Contact &amp; signature regular">
    <p:spTree>
      <p:nvGrpSpPr>
        <p:cNvPr id="1" name="Shape 281"/>
        <p:cNvGrpSpPr/>
        <p:nvPr/>
      </p:nvGrpSpPr>
      <p:grpSpPr>
        <a:xfrm>
          <a:off x="0" y="0"/>
          <a:ext cx="0" cy="0"/>
          <a:chOff x="0" y="0"/>
          <a:chExt cx="0" cy="0"/>
        </a:xfrm>
      </p:grpSpPr>
      <p:sp>
        <p:nvSpPr>
          <p:cNvPr id="282" name="Google Shape;282;p50"/>
          <p:cNvSpPr txBox="1"/>
          <p:nvPr/>
        </p:nvSpPr>
        <p:spPr>
          <a:xfrm>
            <a:off x="564324" y="4454882"/>
            <a:ext cx="992872" cy="10772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de-CH" sz="700">
                <a:solidFill>
                  <a:schemeClr val="dk1"/>
                </a:solidFill>
                <a:latin typeface="Calibri"/>
                <a:ea typeface="Calibri"/>
                <a:cs typeface="Calibri"/>
                <a:sym typeface="Calibri"/>
              </a:rPr>
              <a:t>©  Farner Consulting Ltd. </a:t>
            </a:r>
            <a:endParaRPr sz="700">
              <a:solidFill>
                <a:schemeClr val="dk1"/>
              </a:solidFill>
              <a:latin typeface="Calibri"/>
              <a:ea typeface="Calibri"/>
              <a:cs typeface="Calibri"/>
              <a:sym typeface="Calibri"/>
            </a:endParaRPr>
          </a:p>
        </p:txBody>
      </p:sp>
      <p:sp>
        <p:nvSpPr>
          <p:cNvPr id="283" name="Google Shape;283;p50"/>
          <p:cNvSpPr txBox="1"/>
          <p:nvPr/>
        </p:nvSpPr>
        <p:spPr>
          <a:xfrm>
            <a:off x="567009" y="4634587"/>
            <a:ext cx="6724908" cy="27999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de-CH" sz="700">
                <a:solidFill>
                  <a:schemeClr val="dk1"/>
                </a:solidFill>
                <a:latin typeface="Calibri"/>
                <a:ea typeface="Calibri"/>
                <a:cs typeface="Calibri"/>
                <a:sym typeface="Calibri"/>
              </a:rPr>
              <a:t>This presentation is protected by copyright. All use, transmission or reproduction is prohibited without the consent of Farner Consulting Ltd., Zurich. </a:t>
            </a:r>
            <a:endParaRPr/>
          </a:p>
          <a:p>
            <a:pPr marL="0" marR="0" lvl="0" indent="0" algn="l" rtl="0">
              <a:spcBef>
                <a:spcPts val="0"/>
              </a:spcBef>
              <a:spcAft>
                <a:spcPts val="0"/>
              </a:spcAft>
              <a:buNone/>
            </a:pPr>
            <a:r>
              <a:rPr lang="de-CH" sz="700">
                <a:solidFill>
                  <a:schemeClr val="dk1"/>
                </a:solidFill>
                <a:latin typeface="Calibri"/>
                <a:ea typeface="Calibri"/>
                <a:cs typeface="Calibri"/>
                <a:sym typeface="Calibri"/>
              </a:rPr>
              <a:t>All contents in this presentation are confidential. The information and content transfer to other parties is illegitimate.</a:t>
            </a:r>
            <a:endParaRPr/>
          </a:p>
        </p:txBody>
      </p:sp>
      <p:sp>
        <p:nvSpPr>
          <p:cNvPr id="284" name="Google Shape;284;p50"/>
          <p:cNvSpPr txBox="1">
            <a:spLocks noGrp="1"/>
          </p:cNvSpPr>
          <p:nvPr>
            <p:ph type="body" idx="1"/>
          </p:nvPr>
        </p:nvSpPr>
        <p:spPr>
          <a:xfrm>
            <a:off x="562575" y="504000"/>
            <a:ext cx="1764000" cy="61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5" name="Google Shape;285;p50"/>
          <p:cNvSpPr txBox="1">
            <a:spLocks noGrp="1"/>
          </p:cNvSpPr>
          <p:nvPr>
            <p:ph type="body" idx="2"/>
          </p:nvPr>
        </p:nvSpPr>
        <p:spPr>
          <a:xfrm>
            <a:off x="2603006" y="504000"/>
            <a:ext cx="1764000" cy="61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6" name="Google Shape;286;p50"/>
          <p:cNvSpPr>
            <a:spLocks noGrp="1"/>
          </p:cNvSpPr>
          <p:nvPr>
            <p:ph type="pic" idx="3"/>
          </p:nvPr>
        </p:nvSpPr>
        <p:spPr>
          <a:xfrm>
            <a:off x="562575" y="1206000"/>
            <a:ext cx="1764000" cy="936353"/>
          </a:xfrm>
          <a:prstGeom prst="rect">
            <a:avLst/>
          </a:prstGeom>
          <a:noFill/>
          <a:ln>
            <a:noFill/>
          </a:ln>
        </p:spPr>
        <p:txBody>
          <a:bodyPr spcFirstLastPara="1" wrap="square" lIns="0" tIns="0" rIns="0" bIns="0" anchor="t" anchorCtr="0">
            <a:noAutofit/>
          </a:bodyPr>
          <a:lstStyle>
            <a:lvl1pPr marR="0" lvl="0" algn="l" rtl="0">
              <a:lnSpc>
                <a:spcPct val="160714"/>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7" name="Google Shape;287;p50"/>
          <p:cNvSpPr>
            <a:spLocks noGrp="1"/>
          </p:cNvSpPr>
          <p:nvPr>
            <p:ph type="pic" idx="4"/>
          </p:nvPr>
        </p:nvSpPr>
        <p:spPr>
          <a:xfrm>
            <a:off x="2603006" y="1206000"/>
            <a:ext cx="1764000" cy="936352"/>
          </a:xfrm>
          <a:prstGeom prst="rect">
            <a:avLst/>
          </a:prstGeom>
          <a:noFill/>
          <a:ln>
            <a:noFill/>
          </a:ln>
        </p:spPr>
        <p:txBody>
          <a:bodyPr spcFirstLastPara="1" wrap="square" lIns="0" tIns="0" rIns="0" bIns="0" anchor="t" anchorCtr="0">
            <a:noAutofit/>
          </a:bodyPr>
          <a:lstStyle>
            <a:lvl1pPr marR="0" lvl="0" algn="l" rtl="0">
              <a:lnSpc>
                <a:spcPct val="160714"/>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grpSp>
        <p:nvGrpSpPr>
          <p:cNvPr id="288" name="Google Shape;288;p50"/>
          <p:cNvGrpSpPr/>
          <p:nvPr/>
        </p:nvGrpSpPr>
        <p:grpSpPr>
          <a:xfrm>
            <a:off x="7445854" y="284472"/>
            <a:ext cx="1134000" cy="288717"/>
            <a:chOff x="2844800" y="2112964"/>
            <a:chExt cx="3622676" cy="922338"/>
          </a:xfrm>
        </p:grpSpPr>
        <p:sp>
          <p:nvSpPr>
            <p:cNvPr id="289" name="Google Shape;289;p50"/>
            <p:cNvSpPr/>
            <p:nvPr/>
          </p:nvSpPr>
          <p:spPr>
            <a:xfrm>
              <a:off x="2844800" y="2112964"/>
              <a:ext cx="450850" cy="919163"/>
            </a:xfrm>
            <a:custGeom>
              <a:avLst/>
              <a:gdLst/>
              <a:ahLst/>
              <a:cxnLst/>
              <a:rect l="l" t="t" r="r" b="b"/>
              <a:pathLst>
                <a:path w="472" h="945" extrusionOk="0">
                  <a:moveTo>
                    <a:pt x="472" y="0"/>
                  </a:moveTo>
                  <a:lnTo>
                    <a:pt x="472" y="0"/>
                  </a:lnTo>
                  <a:lnTo>
                    <a:pt x="472" y="249"/>
                  </a:lnTo>
                  <a:lnTo>
                    <a:pt x="440" y="249"/>
                  </a:lnTo>
                  <a:cubicBezTo>
                    <a:pt x="437" y="218"/>
                    <a:pt x="433" y="163"/>
                    <a:pt x="397" y="110"/>
                  </a:cubicBezTo>
                  <a:cubicBezTo>
                    <a:pt x="342" y="29"/>
                    <a:pt x="253" y="29"/>
                    <a:pt x="186" y="29"/>
                  </a:cubicBezTo>
                  <a:lnTo>
                    <a:pt x="186" y="453"/>
                  </a:lnTo>
                  <a:cubicBezTo>
                    <a:pt x="217" y="452"/>
                    <a:pt x="253" y="451"/>
                    <a:pt x="281" y="433"/>
                  </a:cubicBezTo>
                  <a:cubicBezTo>
                    <a:pt x="334" y="400"/>
                    <a:pt x="338" y="330"/>
                    <a:pt x="342" y="276"/>
                  </a:cubicBezTo>
                  <a:lnTo>
                    <a:pt x="374" y="276"/>
                  </a:lnTo>
                  <a:lnTo>
                    <a:pt x="374" y="660"/>
                  </a:lnTo>
                  <a:lnTo>
                    <a:pt x="342" y="660"/>
                  </a:lnTo>
                  <a:cubicBezTo>
                    <a:pt x="340" y="617"/>
                    <a:pt x="338" y="576"/>
                    <a:pt x="313" y="539"/>
                  </a:cubicBezTo>
                  <a:cubicBezTo>
                    <a:pt x="275" y="485"/>
                    <a:pt x="221" y="484"/>
                    <a:pt x="186" y="484"/>
                  </a:cubicBezTo>
                  <a:lnTo>
                    <a:pt x="186" y="917"/>
                  </a:lnTo>
                  <a:lnTo>
                    <a:pt x="251" y="917"/>
                  </a:lnTo>
                  <a:lnTo>
                    <a:pt x="251" y="945"/>
                  </a:lnTo>
                  <a:lnTo>
                    <a:pt x="0" y="945"/>
                  </a:lnTo>
                  <a:lnTo>
                    <a:pt x="0" y="917"/>
                  </a:lnTo>
                  <a:lnTo>
                    <a:pt x="62" y="917"/>
                  </a:lnTo>
                  <a:lnTo>
                    <a:pt x="62" y="29"/>
                  </a:lnTo>
                  <a:lnTo>
                    <a:pt x="0" y="29"/>
                  </a:lnTo>
                  <a:lnTo>
                    <a:pt x="0" y="0"/>
                  </a:lnTo>
                  <a:lnTo>
                    <a:pt x="472"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0" name="Google Shape;290;p50"/>
            <p:cNvSpPr/>
            <p:nvPr/>
          </p:nvSpPr>
          <p:spPr>
            <a:xfrm>
              <a:off x="3279775" y="2114552"/>
              <a:ext cx="587375" cy="917575"/>
            </a:xfrm>
            <a:custGeom>
              <a:avLst/>
              <a:gdLst/>
              <a:ahLst/>
              <a:cxnLst/>
              <a:rect l="l" t="t" r="r" b="b"/>
              <a:pathLst>
                <a:path w="615" h="943" extrusionOk="0">
                  <a:moveTo>
                    <a:pt x="295" y="0"/>
                  </a:moveTo>
                  <a:lnTo>
                    <a:pt x="295" y="0"/>
                  </a:lnTo>
                  <a:lnTo>
                    <a:pt x="344" y="0"/>
                  </a:lnTo>
                  <a:lnTo>
                    <a:pt x="553" y="915"/>
                  </a:lnTo>
                  <a:lnTo>
                    <a:pt x="615" y="915"/>
                  </a:lnTo>
                  <a:lnTo>
                    <a:pt x="615" y="943"/>
                  </a:lnTo>
                  <a:lnTo>
                    <a:pt x="360" y="943"/>
                  </a:lnTo>
                  <a:lnTo>
                    <a:pt x="360" y="915"/>
                  </a:lnTo>
                  <a:lnTo>
                    <a:pt x="426" y="915"/>
                  </a:lnTo>
                  <a:lnTo>
                    <a:pt x="374" y="689"/>
                  </a:lnTo>
                  <a:lnTo>
                    <a:pt x="167" y="689"/>
                  </a:lnTo>
                  <a:lnTo>
                    <a:pt x="131" y="846"/>
                  </a:lnTo>
                  <a:cubicBezTo>
                    <a:pt x="128" y="859"/>
                    <a:pt x="124" y="872"/>
                    <a:pt x="124" y="885"/>
                  </a:cubicBezTo>
                  <a:cubicBezTo>
                    <a:pt x="124" y="916"/>
                    <a:pt x="149" y="916"/>
                    <a:pt x="183" y="915"/>
                  </a:cubicBezTo>
                  <a:lnTo>
                    <a:pt x="183" y="943"/>
                  </a:lnTo>
                  <a:lnTo>
                    <a:pt x="0" y="943"/>
                  </a:lnTo>
                  <a:lnTo>
                    <a:pt x="0" y="915"/>
                  </a:lnTo>
                  <a:cubicBezTo>
                    <a:pt x="64" y="915"/>
                    <a:pt x="79" y="905"/>
                    <a:pt x="96" y="832"/>
                  </a:cubicBezTo>
                  <a:lnTo>
                    <a:pt x="295" y="0"/>
                  </a:lnTo>
                  <a:close/>
                  <a:moveTo>
                    <a:pt x="273" y="227"/>
                  </a:moveTo>
                  <a:lnTo>
                    <a:pt x="273" y="227"/>
                  </a:lnTo>
                  <a:lnTo>
                    <a:pt x="173" y="660"/>
                  </a:lnTo>
                  <a:lnTo>
                    <a:pt x="368" y="660"/>
                  </a:lnTo>
                  <a:lnTo>
                    <a:pt x="273" y="22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1" name="Google Shape;291;p50"/>
            <p:cNvSpPr/>
            <p:nvPr/>
          </p:nvSpPr>
          <p:spPr>
            <a:xfrm>
              <a:off x="3919538" y="2112964"/>
              <a:ext cx="579438" cy="922338"/>
            </a:xfrm>
            <a:custGeom>
              <a:avLst/>
              <a:gdLst/>
              <a:ahLst/>
              <a:cxnLst/>
              <a:rect l="l" t="t" r="r" b="b"/>
              <a:pathLst>
                <a:path w="606" h="949" extrusionOk="0">
                  <a:moveTo>
                    <a:pt x="0" y="0"/>
                  </a:moveTo>
                  <a:lnTo>
                    <a:pt x="0" y="0"/>
                  </a:lnTo>
                  <a:lnTo>
                    <a:pt x="227" y="0"/>
                  </a:lnTo>
                  <a:cubicBezTo>
                    <a:pt x="304" y="2"/>
                    <a:pt x="415" y="3"/>
                    <a:pt x="474" y="105"/>
                  </a:cubicBezTo>
                  <a:cubicBezTo>
                    <a:pt x="489" y="130"/>
                    <a:pt x="501" y="167"/>
                    <a:pt x="501" y="218"/>
                  </a:cubicBezTo>
                  <a:cubicBezTo>
                    <a:pt x="501" y="321"/>
                    <a:pt x="454" y="370"/>
                    <a:pt x="428" y="393"/>
                  </a:cubicBezTo>
                  <a:cubicBezTo>
                    <a:pt x="384" y="433"/>
                    <a:pt x="344" y="444"/>
                    <a:pt x="303" y="453"/>
                  </a:cubicBezTo>
                  <a:cubicBezTo>
                    <a:pt x="354" y="463"/>
                    <a:pt x="422" y="476"/>
                    <a:pt x="463" y="539"/>
                  </a:cubicBezTo>
                  <a:cubicBezTo>
                    <a:pt x="491" y="583"/>
                    <a:pt x="499" y="644"/>
                    <a:pt x="502" y="686"/>
                  </a:cubicBezTo>
                  <a:cubicBezTo>
                    <a:pt x="506" y="722"/>
                    <a:pt x="507" y="756"/>
                    <a:pt x="511" y="792"/>
                  </a:cubicBezTo>
                  <a:cubicBezTo>
                    <a:pt x="518" y="865"/>
                    <a:pt x="525" y="899"/>
                    <a:pt x="553" y="899"/>
                  </a:cubicBezTo>
                  <a:cubicBezTo>
                    <a:pt x="569" y="899"/>
                    <a:pt x="577" y="890"/>
                    <a:pt x="586" y="879"/>
                  </a:cubicBezTo>
                  <a:lnTo>
                    <a:pt x="606" y="901"/>
                  </a:lnTo>
                  <a:cubicBezTo>
                    <a:pt x="579" y="927"/>
                    <a:pt x="558" y="949"/>
                    <a:pt x="511" y="949"/>
                  </a:cubicBezTo>
                  <a:cubicBezTo>
                    <a:pt x="407" y="949"/>
                    <a:pt x="388" y="840"/>
                    <a:pt x="383" y="812"/>
                  </a:cubicBezTo>
                  <a:cubicBezTo>
                    <a:pt x="379" y="787"/>
                    <a:pt x="370" y="662"/>
                    <a:pt x="367" y="633"/>
                  </a:cubicBezTo>
                  <a:cubicBezTo>
                    <a:pt x="351" y="477"/>
                    <a:pt x="304" y="468"/>
                    <a:pt x="185" y="468"/>
                  </a:cubicBezTo>
                  <a:lnTo>
                    <a:pt x="185" y="917"/>
                  </a:lnTo>
                  <a:lnTo>
                    <a:pt x="251" y="917"/>
                  </a:lnTo>
                  <a:lnTo>
                    <a:pt x="251" y="945"/>
                  </a:lnTo>
                  <a:lnTo>
                    <a:pt x="0" y="945"/>
                  </a:lnTo>
                  <a:lnTo>
                    <a:pt x="0" y="917"/>
                  </a:lnTo>
                  <a:lnTo>
                    <a:pt x="62" y="917"/>
                  </a:lnTo>
                  <a:lnTo>
                    <a:pt x="62" y="29"/>
                  </a:lnTo>
                  <a:lnTo>
                    <a:pt x="0" y="29"/>
                  </a:lnTo>
                  <a:lnTo>
                    <a:pt x="0" y="0"/>
                  </a:lnTo>
                  <a:close/>
                  <a:moveTo>
                    <a:pt x="185" y="437"/>
                  </a:moveTo>
                  <a:lnTo>
                    <a:pt x="185" y="437"/>
                  </a:lnTo>
                  <a:cubicBezTo>
                    <a:pt x="245" y="437"/>
                    <a:pt x="256" y="437"/>
                    <a:pt x="275" y="433"/>
                  </a:cubicBezTo>
                  <a:cubicBezTo>
                    <a:pt x="343" y="416"/>
                    <a:pt x="368" y="352"/>
                    <a:pt x="368" y="230"/>
                  </a:cubicBezTo>
                  <a:cubicBezTo>
                    <a:pt x="368" y="41"/>
                    <a:pt x="316" y="27"/>
                    <a:pt x="185" y="29"/>
                  </a:cubicBezTo>
                  <a:lnTo>
                    <a:pt x="185" y="43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50"/>
            <p:cNvSpPr/>
            <p:nvPr/>
          </p:nvSpPr>
          <p:spPr>
            <a:xfrm>
              <a:off x="4576763" y="2112964"/>
              <a:ext cx="579438" cy="919163"/>
            </a:xfrm>
            <a:custGeom>
              <a:avLst/>
              <a:gdLst/>
              <a:ahLst/>
              <a:cxnLst/>
              <a:rect l="l" t="t" r="r" b="b"/>
              <a:pathLst>
                <a:path w="606" h="945" extrusionOk="0">
                  <a:moveTo>
                    <a:pt x="0" y="0"/>
                  </a:moveTo>
                  <a:lnTo>
                    <a:pt x="0" y="0"/>
                  </a:lnTo>
                  <a:lnTo>
                    <a:pt x="204" y="0"/>
                  </a:lnTo>
                  <a:lnTo>
                    <a:pt x="503" y="740"/>
                  </a:lnTo>
                  <a:lnTo>
                    <a:pt x="503" y="89"/>
                  </a:lnTo>
                  <a:cubicBezTo>
                    <a:pt x="503" y="30"/>
                    <a:pt x="482" y="29"/>
                    <a:pt x="432" y="29"/>
                  </a:cubicBezTo>
                  <a:lnTo>
                    <a:pt x="432" y="0"/>
                  </a:lnTo>
                  <a:lnTo>
                    <a:pt x="606" y="0"/>
                  </a:lnTo>
                  <a:lnTo>
                    <a:pt x="606" y="29"/>
                  </a:lnTo>
                  <a:cubicBezTo>
                    <a:pt x="558" y="29"/>
                    <a:pt x="535" y="29"/>
                    <a:pt x="536" y="86"/>
                  </a:cubicBezTo>
                  <a:lnTo>
                    <a:pt x="536" y="945"/>
                  </a:lnTo>
                  <a:lnTo>
                    <a:pt x="450" y="945"/>
                  </a:lnTo>
                  <a:lnTo>
                    <a:pt x="104" y="90"/>
                  </a:lnTo>
                  <a:lnTo>
                    <a:pt x="104" y="852"/>
                  </a:lnTo>
                  <a:cubicBezTo>
                    <a:pt x="104" y="909"/>
                    <a:pt x="112" y="918"/>
                    <a:pt x="174" y="917"/>
                  </a:cubicBezTo>
                  <a:lnTo>
                    <a:pt x="174" y="945"/>
                  </a:lnTo>
                  <a:lnTo>
                    <a:pt x="0" y="945"/>
                  </a:lnTo>
                  <a:lnTo>
                    <a:pt x="0" y="917"/>
                  </a:lnTo>
                  <a:cubicBezTo>
                    <a:pt x="56" y="918"/>
                    <a:pt x="70" y="910"/>
                    <a:pt x="70" y="854"/>
                  </a:cubicBezTo>
                  <a:lnTo>
                    <a:pt x="70" y="77"/>
                  </a:lnTo>
                  <a:cubicBezTo>
                    <a:pt x="70" y="27"/>
                    <a:pt x="48" y="29"/>
                    <a:pt x="0" y="29"/>
                  </a:cubicBez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50"/>
            <p:cNvSpPr/>
            <p:nvPr/>
          </p:nvSpPr>
          <p:spPr>
            <a:xfrm>
              <a:off x="5273675" y="2112964"/>
              <a:ext cx="468313" cy="919163"/>
            </a:xfrm>
            <a:custGeom>
              <a:avLst/>
              <a:gdLst/>
              <a:ahLst/>
              <a:cxnLst/>
              <a:rect l="l" t="t" r="r" b="b"/>
              <a:pathLst>
                <a:path w="490" h="945" extrusionOk="0">
                  <a:moveTo>
                    <a:pt x="0" y="0"/>
                  </a:moveTo>
                  <a:lnTo>
                    <a:pt x="0" y="0"/>
                  </a:lnTo>
                  <a:lnTo>
                    <a:pt x="471" y="0"/>
                  </a:lnTo>
                  <a:lnTo>
                    <a:pt x="471" y="250"/>
                  </a:lnTo>
                  <a:lnTo>
                    <a:pt x="439" y="250"/>
                  </a:lnTo>
                  <a:cubicBezTo>
                    <a:pt x="438" y="218"/>
                    <a:pt x="433" y="135"/>
                    <a:pt x="370" y="79"/>
                  </a:cubicBezTo>
                  <a:cubicBezTo>
                    <a:pt x="315" y="29"/>
                    <a:pt x="250" y="29"/>
                    <a:pt x="186" y="29"/>
                  </a:cubicBezTo>
                  <a:lnTo>
                    <a:pt x="186" y="441"/>
                  </a:lnTo>
                  <a:cubicBezTo>
                    <a:pt x="223" y="441"/>
                    <a:pt x="263" y="440"/>
                    <a:pt x="295" y="410"/>
                  </a:cubicBezTo>
                  <a:cubicBezTo>
                    <a:pt x="336" y="372"/>
                    <a:pt x="339" y="309"/>
                    <a:pt x="342" y="264"/>
                  </a:cubicBezTo>
                  <a:lnTo>
                    <a:pt x="374" y="264"/>
                  </a:lnTo>
                  <a:lnTo>
                    <a:pt x="374" y="647"/>
                  </a:lnTo>
                  <a:lnTo>
                    <a:pt x="342" y="647"/>
                  </a:lnTo>
                  <a:cubicBezTo>
                    <a:pt x="340" y="615"/>
                    <a:pt x="338" y="580"/>
                    <a:pt x="323" y="548"/>
                  </a:cubicBezTo>
                  <a:cubicBezTo>
                    <a:pt x="291" y="475"/>
                    <a:pt x="228" y="473"/>
                    <a:pt x="186" y="472"/>
                  </a:cubicBezTo>
                  <a:lnTo>
                    <a:pt x="186" y="917"/>
                  </a:lnTo>
                  <a:cubicBezTo>
                    <a:pt x="247" y="915"/>
                    <a:pt x="316" y="915"/>
                    <a:pt x="373" y="867"/>
                  </a:cubicBezTo>
                  <a:cubicBezTo>
                    <a:pt x="438" y="810"/>
                    <a:pt x="451" y="720"/>
                    <a:pt x="459" y="658"/>
                  </a:cubicBezTo>
                  <a:lnTo>
                    <a:pt x="490" y="658"/>
                  </a:lnTo>
                  <a:lnTo>
                    <a:pt x="478" y="945"/>
                  </a:lnTo>
                  <a:lnTo>
                    <a:pt x="0" y="945"/>
                  </a:lnTo>
                  <a:lnTo>
                    <a:pt x="0" y="917"/>
                  </a:lnTo>
                  <a:lnTo>
                    <a:pt x="61" y="917"/>
                  </a:lnTo>
                  <a:lnTo>
                    <a:pt x="61" y="29"/>
                  </a:lnTo>
                  <a:lnTo>
                    <a:pt x="0" y="29"/>
                  </a:lnTo>
                  <a:lnTo>
                    <a:pt x="0"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50"/>
            <p:cNvSpPr/>
            <p:nvPr/>
          </p:nvSpPr>
          <p:spPr>
            <a:xfrm>
              <a:off x="5888038" y="2112964"/>
              <a:ext cx="579438" cy="922338"/>
            </a:xfrm>
            <a:custGeom>
              <a:avLst/>
              <a:gdLst/>
              <a:ahLst/>
              <a:cxnLst/>
              <a:rect l="l" t="t" r="r" b="b"/>
              <a:pathLst>
                <a:path w="607" h="949" extrusionOk="0">
                  <a:moveTo>
                    <a:pt x="0" y="0"/>
                  </a:moveTo>
                  <a:lnTo>
                    <a:pt x="0" y="0"/>
                  </a:lnTo>
                  <a:lnTo>
                    <a:pt x="227" y="0"/>
                  </a:lnTo>
                  <a:cubicBezTo>
                    <a:pt x="305" y="2"/>
                    <a:pt x="416" y="3"/>
                    <a:pt x="474" y="105"/>
                  </a:cubicBezTo>
                  <a:cubicBezTo>
                    <a:pt x="489" y="130"/>
                    <a:pt x="501" y="167"/>
                    <a:pt x="501" y="218"/>
                  </a:cubicBezTo>
                  <a:cubicBezTo>
                    <a:pt x="501" y="321"/>
                    <a:pt x="454" y="370"/>
                    <a:pt x="429" y="393"/>
                  </a:cubicBezTo>
                  <a:cubicBezTo>
                    <a:pt x="385" y="433"/>
                    <a:pt x="345" y="444"/>
                    <a:pt x="303" y="453"/>
                  </a:cubicBezTo>
                  <a:cubicBezTo>
                    <a:pt x="354" y="463"/>
                    <a:pt x="422" y="476"/>
                    <a:pt x="464" y="539"/>
                  </a:cubicBezTo>
                  <a:cubicBezTo>
                    <a:pt x="492" y="583"/>
                    <a:pt x="500" y="644"/>
                    <a:pt x="502" y="686"/>
                  </a:cubicBezTo>
                  <a:cubicBezTo>
                    <a:pt x="506" y="722"/>
                    <a:pt x="508" y="756"/>
                    <a:pt x="512" y="792"/>
                  </a:cubicBezTo>
                  <a:cubicBezTo>
                    <a:pt x="518" y="865"/>
                    <a:pt x="525" y="899"/>
                    <a:pt x="553" y="899"/>
                  </a:cubicBezTo>
                  <a:cubicBezTo>
                    <a:pt x="569" y="899"/>
                    <a:pt x="577" y="890"/>
                    <a:pt x="587" y="879"/>
                  </a:cubicBezTo>
                  <a:lnTo>
                    <a:pt x="607" y="901"/>
                  </a:lnTo>
                  <a:cubicBezTo>
                    <a:pt x="580" y="927"/>
                    <a:pt x="558" y="949"/>
                    <a:pt x="512" y="949"/>
                  </a:cubicBezTo>
                  <a:cubicBezTo>
                    <a:pt x="408" y="949"/>
                    <a:pt x="389" y="840"/>
                    <a:pt x="384" y="812"/>
                  </a:cubicBezTo>
                  <a:cubicBezTo>
                    <a:pt x="380" y="787"/>
                    <a:pt x="370" y="662"/>
                    <a:pt x="368" y="633"/>
                  </a:cubicBezTo>
                  <a:cubicBezTo>
                    <a:pt x="351" y="477"/>
                    <a:pt x="305" y="468"/>
                    <a:pt x="186" y="468"/>
                  </a:cubicBezTo>
                  <a:lnTo>
                    <a:pt x="186" y="917"/>
                  </a:lnTo>
                  <a:lnTo>
                    <a:pt x="251" y="917"/>
                  </a:lnTo>
                  <a:lnTo>
                    <a:pt x="251" y="945"/>
                  </a:lnTo>
                  <a:lnTo>
                    <a:pt x="0" y="945"/>
                  </a:lnTo>
                  <a:lnTo>
                    <a:pt x="0" y="917"/>
                  </a:lnTo>
                  <a:lnTo>
                    <a:pt x="63" y="917"/>
                  </a:lnTo>
                  <a:lnTo>
                    <a:pt x="63" y="29"/>
                  </a:lnTo>
                  <a:lnTo>
                    <a:pt x="0" y="29"/>
                  </a:lnTo>
                  <a:lnTo>
                    <a:pt x="0" y="0"/>
                  </a:lnTo>
                  <a:close/>
                  <a:moveTo>
                    <a:pt x="186" y="437"/>
                  </a:moveTo>
                  <a:lnTo>
                    <a:pt x="186" y="437"/>
                  </a:lnTo>
                  <a:cubicBezTo>
                    <a:pt x="246" y="437"/>
                    <a:pt x="257" y="437"/>
                    <a:pt x="275" y="433"/>
                  </a:cubicBezTo>
                  <a:cubicBezTo>
                    <a:pt x="343" y="416"/>
                    <a:pt x="369" y="352"/>
                    <a:pt x="369" y="230"/>
                  </a:cubicBezTo>
                  <a:cubicBezTo>
                    <a:pt x="369" y="41"/>
                    <a:pt x="317" y="27"/>
                    <a:pt x="186" y="29"/>
                  </a:cubicBezTo>
                  <a:lnTo>
                    <a:pt x="186" y="437"/>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95" name="Google Shape;295;p50"/>
          <p:cNvSpPr txBox="1">
            <a:spLocks noGrp="1"/>
          </p:cNvSpPr>
          <p:nvPr>
            <p:ph type="body" idx="5"/>
          </p:nvPr>
        </p:nvSpPr>
        <p:spPr>
          <a:xfrm>
            <a:off x="4643438" y="504000"/>
            <a:ext cx="1764000" cy="612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dk1"/>
              </a:buClr>
              <a:buSzPts val="1400"/>
              <a:buFont typeface="Calibri"/>
              <a:buNone/>
              <a:defRPr sz="140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96" name="Google Shape;296;p50"/>
          <p:cNvSpPr>
            <a:spLocks noGrp="1"/>
          </p:cNvSpPr>
          <p:nvPr>
            <p:ph type="pic" idx="6"/>
          </p:nvPr>
        </p:nvSpPr>
        <p:spPr>
          <a:xfrm>
            <a:off x="4643438" y="1206000"/>
            <a:ext cx="1764000" cy="936352"/>
          </a:xfrm>
          <a:prstGeom prst="rect">
            <a:avLst/>
          </a:prstGeom>
          <a:noFill/>
          <a:ln>
            <a:noFill/>
          </a:ln>
        </p:spPr>
        <p:txBody>
          <a:bodyPr spcFirstLastPara="1" wrap="square" lIns="0" tIns="0" rIns="0" bIns="0" anchor="t" anchorCtr="0">
            <a:noAutofit/>
          </a:bodyPr>
          <a:lstStyle>
            <a:lvl1pPr marR="0" lvl="0" algn="l" rtl="0">
              <a:lnSpc>
                <a:spcPct val="160714"/>
              </a:lnSpc>
              <a:spcBef>
                <a:spcPts val="0"/>
              </a:spcBef>
              <a:spcAft>
                <a:spcPts val="0"/>
              </a:spcAft>
              <a:buClr>
                <a:schemeClr val="dk1"/>
              </a:buClr>
              <a:buSzPts val="1400"/>
              <a:buFont typeface="Calibri"/>
              <a:buNone/>
              <a:defRPr sz="14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7" name="Google Shape;297;p50"/>
          <p:cNvSpPr txBox="1"/>
          <p:nvPr/>
        </p:nvSpPr>
        <p:spPr>
          <a:xfrm>
            <a:off x="576535" y="3520877"/>
            <a:ext cx="1187688" cy="934005"/>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Genève</a:t>
            </a:r>
            <a:endParaRPr sz="950" b="1" u="none">
              <a:solidFill>
                <a:schemeClr val="dk1"/>
              </a:solidFill>
              <a:latin typeface="Calibri"/>
              <a:ea typeface="Calibri"/>
              <a:cs typeface="Calibri"/>
              <a:sym typeface="Calibri"/>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Rue François-Bellot 2</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1206 Genève</a:t>
            </a:r>
            <a:endParaRPr sz="950" u="none">
              <a:solidFill>
                <a:schemeClr val="dk1"/>
              </a:solidFill>
              <a:latin typeface="Calibri"/>
              <a:ea typeface="Calibri"/>
              <a:cs typeface="Calibri"/>
              <a:sym typeface="Calibri"/>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22 517 67 67</a:t>
            </a:r>
            <a:endParaRPr/>
          </a:p>
        </p:txBody>
      </p:sp>
      <p:sp>
        <p:nvSpPr>
          <p:cNvPr id="298" name="Google Shape;298;p50"/>
          <p:cNvSpPr txBox="1"/>
          <p:nvPr/>
        </p:nvSpPr>
        <p:spPr>
          <a:xfrm>
            <a:off x="1947039" y="3520877"/>
            <a:ext cx="1187688"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Lugano</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Via Massagno 10</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6900 Lugano</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91 972 57 45</a:t>
            </a:r>
            <a:endParaRPr/>
          </a:p>
        </p:txBody>
      </p:sp>
      <p:sp>
        <p:nvSpPr>
          <p:cNvPr id="299" name="Google Shape;299;p50"/>
          <p:cNvSpPr txBox="1"/>
          <p:nvPr/>
        </p:nvSpPr>
        <p:spPr>
          <a:xfrm>
            <a:off x="3276000" y="3520877"/>
            <a:ext cx="1367438"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Clr>
                <a:schemeClr val="dk1"/>
              </a:buClr>
              <a:buSzPts val="950"/>
              <a:buFont typeface="Calibri"/>
              <a:buNone/>
            </a:pPr>
            <a:r>
              <a:rPr lang="de-CH" sz="950" b="1" u="none">
                <a:solidFill>
                  <a:schemeClr val="dk1"/>
                </a:solidFill>
                <a:latin typeface="Calibri"/>
                <a:ea typeface="Calibri"/>
                <a:cs typeface="Calibri"/>
                <a:sym typeface="Calibri"/>
              </a:rPr>
              <a:t>St. Gallen</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YJOO Communications AG</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Poststrasse 23</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9001 St. Gallen</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71 231 10 31</a:t>
            </a:r>
            <a:endParaRPr/>
          </a:p>
        </p:txBody>
      </p:sp>
      <p:sp>
        <p:nvSpPr>
          <p:cNvPr id="300" name="Google Shape;300;p50"/>
          <p:cNvSpPr txBox="1"/>
          <p:nvPr/>
        </p:nvSpPr>
        <p:spPr>
          <a:xfrm>
            <a:off x="576535" y="2410446"/>
            <a:ext cx="1187688" cy="943346"/>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Zürich</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Löwenstrasse 2</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8001 Zürich</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44 266 67 67</a:t>
            </a:r>
            <a:endParaRPr sz="950" u="none">
              <a:solidFill>
                <a:schemeClr val="dk1"/>
              </a:solidFill>
              <a:latin typeface="Calibri"/>
              <a:ea typeface="Calibri"/>
              <a:cs typeface="Calibri"/>
              <a:sym typeface="Calibri"/>
            </a:endParaRPr>
          </a:p>
        </p:txBody>
      </p:sp>
      <p:sp>
        <p:nvSpPr>
          <p:cNvPr id="301" name="Google Shape;301;p50"/>
          <p:cNvSpPr txBox="1"/>
          <p:nvPr/>
        </p:nvSpPr>
        <p:spPr>
          <a:xfrm>
            <a:off x="1947039" y="2410445"/>
            <a:ext cx="1187688" cy="1037331"/>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Bern</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Aarbergergasse 56</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3011 Bern</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31 312 33 11</a:t>
            </a:r>
            <a:endParaRPr/>
          </a:p>
        </p:txBody>
      </p:sp>
      <p:sp>
        <p:nvSpPr>
          <p:cNvPr id="302" name="Google Shape;302;p50"/>
          <p:cNvSpPr txBox="1"/>
          <p:nvPr/>
        </p:nvSpPr>
        <p:spPr>
          <a:xfrm>
            <a:off x="3275503" y="2410446"/>
            <a:ext cx="1187688" cy="943346"/>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Basel</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Aeschenvorstadt 71</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4051 Basel</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61 225 44 25</a:t>
            </a:r>
            <a:endParaRPr/>
          </a:p>
          <a:p>
            <a:pPr marL="0" marR="0" lvl="0" indent="0" algn="l" rtl="0">
              <a:lnSpc>
                <a:spcPct val="115789"/>
              </a:lnSpc>
              <a:spcBef>
                <a:spcPts val="0"/>
              </a:spcBef>
              <a:spcAft>
                <a:spcPts val="0"/>
              </a:spcAft>
              <a:buNone/>
            </a:pPr>
            <a:endParaRPr sz="950" u="none">
              <a:solidFill>
                <a:schemeClr val="dk1"/>
              </a:solidFill>
              <a:latin typeface="Calibri"/>
              <a:ea typeface="Calibri"/>
              <a:cs typeface="Calibri"/>
              <a:sym typeface="Calibri"/>
            </a:endParaRPr>
          </a:p>
          <a:p>
            <a:pPr marL="0" marR="0" lvl="0" indent="0" algn="l" rtl="0">
              <a:lnSpc>
                <a:spcPct val="115789"/>
              </a:lnSpc>
              <a:spcBef>
                <a:spcPts val="0"/>
              </a:spcBef>
              <a:spcAft>
                <a:spcPts val="0"/>
              </a:spcAft>
              <a:buNone/>
            </a:pPr>
            <a:endParaRPr sz="950" u="none">
              <a:solidFill>
                <a:schemeClr val="dk1"/>
              </a:solidFill>
              <a:latin typeface="Calibri"/>
              <a:ea typeface="Calibri"/>
              <a:cs typeface="Calibri"/>
              <a:sym typeface="Calibri"/>
            </a:endParaRPr>
          </a:p>
        </p:txBody>
      </p:sp>
      <p:sp>
        <p:nvSpPr>
          <p:cNvPr id="303" name="Google Shape;303;p50"/>
          <p:cNvSpPr txBox="1"/>
          <p:nvPr/>
        </p:nvSpPr>
        <p:spPr>
          <a:xfrm>
            <a:off x="4656516" y="2410445"/>
            <a:ext cx="1281829"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dk1"/>
                </a:solidFill>
                <a:latin typeface="Calibri"/>
                <a:ea typeface="Calibri"/>
                <a:cs typeface="Calibri"/>
                <a:sym typeface="Calibri"/>
              </a:rPr>
              <a:t>Lausanne</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Rue Centrale 10</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1002 Lausanne</a:t>
            </a:r>
            <a:endParaRPr/>
          </a:p>
          <a:p>
            <a:pPr marL="0" marR="0" lvl="0" indent="0" algn="l" rtl="0">
              <a:lnSpc>
                <a:spcPct val="115789"/>
              </a:lnSpc>
              <a:spcBef>
                <a:spcPts val="0"/>
              </a:spcBef>
              <a:spcAft>
                <a:spcPts val="0"/>
              </a:spcAft>
              <a:buNone/>
            </a:pPr>
            <a:r>
              <a:rPr lang="de-CH" sz="950" u="none">
                <a:solidFill>
                  <a:schemeClr val="dk1"/>
                </a:solidFill>
                <a:latin typeface="Calibri"/>
                <a:ea typeface="Calibri"/>
                <a:cs typeface="Calibri"/>
                <a:sym typeface="Calibri"/>
              </a:rPr>
              <a:t>T +41 21 517 67 67</a:t>
            </a:r>
            <a:endParaRPr/>
          </a:p>
          <a:p>
            <a:pPr marL="0" marR="0" lvl="0" indent="0" algn="l" rtl="0">
              <a:lnSpc>
                <a:spcPct val="115789"/>
              </a:lnSpc>
              <a:spcBef>
                <a:spcPts val="0"/>
              </a:spcBef>
              <a:spcAft>
                <a:spcPts val="0"/>
              </a:spcAft>
              <a:buNone/>
            </a:pPr>
            <a:endParaRPr sz="950" u="none">
              <a:solidFill>
                <a:schemeClr val="dk1"/>
              </a:solidFill>
              <a:latin typeface="Calibri"/>
              <a:ea typeface="Calibri"/>
              <a:cs typeface="Calibri"/>
              <a:sym typeface="Calibri"/>
            </a:endParaRPr>
          </a:p>
        </p:txBody>
      </p:sp>
      <p:sp>
        <p:nvSpPr>
          <p:cNvPr id="304" name="Google Shape;304;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matchingName="1_Contact inverse">
  <p:cSld name="1_Contact inverse">
    <p:bg>
      <p:bgPr>
        <a:solidFill>
          <a:schemeClr val="dk2"/>
        </a:solidFill>
        <a:effectLst/>
      </p:bgPr>
    </p:bg>
    <p:spTree>
      <p:nvGrpSpPr>
        <p:cNvPr id="1" name="Shape 305"/>
        <p:cNvGrpSpPr/>
        <p:nvPr/>
      </p:nvGrpSpPr>
      <p:grpSpPr>
        <a:xfrm>
          <a:off x="0" y="0"/>
          <a:ext cx="0" cy="0"/>
          <a:chOff x="0" y="0"/>
          <a:chExt cx="0" cy="0"/>
        </a:xfrm>
      </p:grpSpPr>
      <p:sp>
        <p:nvSpPr>
          <p:cNvPr id="306" name="Google Shape;306;p51"/>
          <p:cNvSpPr txBox="1"/>
          <p:nvPr/>
        </p:nvSpPr>
        <p:spPr>
          <a:xfrm>
            <a:off x="564324" y="4454882"/>
            <a:ext cx="992872" cy="107722"/>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de-CH" sz="700">
                <a:solidFill>
                  <a:schemeClr val="lt1"/>
                </a:solidFill>
                <a:latin typeface="Calibri"/>
                <a:ea typeface="Calibri"/>
                <a:cs typeface="Calibri"/>
                <a:sym typeface="Calibri"/>
              </a:rPr>
              <a:t>©  Farner Consulting Ltd. </a:t>
            </a:r>
            <a:endParaRPr sz="700">
              <a:solidFill>
                <a:schemeClr val="lt1"/>
              </a:solidFill>
              <a:latin typeface="Calibri"/>
              <a:ea typeface="Calibri"/>
              <a:cs typeface="Calibri"/>
              <a:sym typeface="Calibri"/>
            </a:endParaRPr>
          </a:p>
        </p:txBody>
      </p:sp>
      <p:sp>
        <p:nvSpPr>
          <p:cNvPr id="307" name="Google Shape;307;p51"/>
          <p:cNvSpPr txBox="1"/>
          <p:nvPr/>
        </p:nvSpPr>
        <p:spPr>
          <a:xfrm>
            <a:off x="567009" y="4634587"/>
            <a:ext cx="6724908" cy="27999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de-CH" sz="700">
                <a:solidFill>
                  <a:schemeClr val="lt1"/>
                </a:solidFill>
                <a:latin typeface="Calibri"/>
                <a:ea typeface="Calibri"/>
                <a:cs typeface="Calibri"/>
                <a:sym typeface="Calibri"/>
              </a:rPr>
              <a:t>This presentation is protected by copyright. All use, transmission or reproduction is prohibited without the consent of Farner Consulting Ltd., Zurich. </a:t>
            </a:r>
            <a:endParaRPr/>
          </a:p>
          <a:p>
            <a:pPr marL="0" marR="0" lvl="0" indent="0" algn="l" rtl="0">
              <a:spcBef>
                <a:spcPts val="0"/>
              </a:spcBef>
              <a:spcAft>
                <a:spcPts val="0"/>
              </a:spcAft>
              <a:buNone/>
            </a:pPr>
            <a:r>
              <a:rPr lang="de-CH" sz="700">
                <a:solidFill>
                  <a:schemeClr val="lt1"/>
                </a:solidFill>
                <a:latin typeface="Calibri"/>
                <a:ea typeface="Calibri"/>
                <a:cs typeface="Calibri"/>
                <a:sym typeface="Calibri"/>
              </a:rPr>
              <a:t>All contents in this presentation are confidential. The information and content transfer to other parties is illegitimate.</a:t>
            </a:r>
            <a:endParaRPr/>
          </a:p>
        </p:txBody>
      </p:sp>
      <p:sp>
        <p:nvSpPr>
          <p:cNvPr id="308" name="Google Shape;308;p51"/>
          <p:cNvSpPr txBox="1">
            <a:spLocks noGrp="1"/>
          </p:cNvSpPr>
          <p:nvPr>
            <p:ph type="body" idx="1"/>
          </p:nvPr>
        </p:nvSpPr>
        <p:spPr>
          <a:xfrm>
            <a:off x="562575" y="504000"/>
            <a:ext cx="1764000" cy="104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09" name="Google Shape;309;p51"/>
          <p:cNvSpPr txBox="1">
            <a:spLocks noGrp="1"/>
          </p:cNvSpPr>
          <p:nvPr>
            <p:ph type="body" idx="2"/>
          </p:nvPr>
        </p:nvSpPr>
        <p:spPr>
          <a:xfrm>
            <a:off x="2603006" y="504000"/>
            <a:ext cx="1764000" cy="104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grpSp>
        <p:nvGrpSpPr>
          <p:cNvPr id="310" name="Google Shape;310;p51"/>
          <p:cNvGrpSpPr/>
          <p:nvPr/>
        </p:nvGrpSpPr>
        <p:grpSpPr>
          <a:xfrm>
            <a:off x="7445854" y="284472"/>
            <a:ext cx="1134000" cy="288717"/>
            <a:chOff x="2844800" y="2112964"/>
            <a:chExt cx="3622676" cy="922338"/>
          </a:xfrm>
        </p:grpSpPr>
        <p:sp>
          <p:nvSpPr>
            <p:cNvPr id="311" name="Google Shape;311;p51"/>
            <p:cNvSpPr/>
            <p:nvPr/>
          </p:nvSpPr>
          <p:spPr>
            <a:xfrm>
              <a:off x="2844800" y="2112964"/>
              <a:ext cx="450850" cy="919163"/>
            </a:xfrm>
            <a:custGeom>
              <a:avLst/>
              <a:gdLst/>
              <a:ahLst/>
              <a:cxnLst/>
              <a:rect l="l" t="t" r="r" b="b"/>
              <a:pathLst>
                <a:path w="472" h="945" extrusionOk="0">
                  <a:moveTo>
                    <a:pt x="472" y="0"/>
                  </a:moveTo>
                  <a:lnTo>
                    <a:pt x="472" y="0"/>
                  </a:lnTo>
                  <a:lnTo>
                    <a:pt x="472" y="249"/>
                  </a:lnTo>
                  <a:lnTo>
                    <a:pt x="440" y="249"/>
                  </a:lnTo>
                  <a:cubicBezTo>
                    <a:pt x="437" y="218"/>
                    <a:pt x="433" y="163"/>
                    <a:pt x="397" y="110"/>
                  </a:cubicBezTo>
                  <a:cubicBezTo>
                    <a:pt x="342" y="29"/>
                    <a:pt x="253" y="29"/>
                    <a:pt x="186" y="29"/>
                  </a:cubicBezTo>
                  <a:lnTo>
                    <a:pt x="186" y="453"/>
                  </a:lnTo>
                  <a:cubicBezTo>
                    <a:pt x="217" y="452"/>
                    <a:pt x="253" y="451"/>
                    <a:pt x="281" y="433"/>
                  </a:cubicBezTo>
                  <a:cubicBezTo>
                    <a:pt x="334" y="400"/>
                    <a:pt x="338" y="330"/>
                    <a:pt x="342" y="276"/>
                  </a:cubicBezTo>
                  <a:lnTo>
                    <a:pt x="374" y="276"/>
                  </a:lnTo>
                  <a:lnTo>
                    <a:pt x="374" y="660"/>
                  </a:lnTo>
                  <a:lnTo>
                    <a:pt x="342" y="660"/>
                  </a:lnTo>
                  <a:cubicBezTo>
                    <a:pt x="340" y="617"/>
                    <a:pt x="338" y="576"/>
                    <a:pt x="313" y="539"/>
                  </a:cubicBezTo>
                  <a:cubicBezTo>
                    <a:pt x="275" y="485"/>
                    <a:pt x="221" y="484"/>
                    <a:pt x="186" y="484"/>
                  </a:cubicBezTo>
                  <a:lnTo>
                    <a:pt x="186" y="917"/>
                  </a:lnTo>
                  <a:lnTo>
                    <a:pt x="251" y="917"/>
                  </a:lnTo>
                  <a:lnTo>
                    <a:pt x="251" y="945"/>
                  </a:lnTo>
                  <a:lnTo>
                    <a:pt x="0" y="945"/>
                  </a:lnTo>
                  <a:lnTo>
                    <a:pt x="0" y="917"/>
                  </a:lnTo>
                  <a:lnTo>
                    <a:pt x="62" y="917"/>
                  </a:lnTo>
                  <a:lnTo>
                    <a:pt x="62" y="29"/>
                  </a:lnTo>
                  <a:lnTo>
                    <a:pt x="0" y="29"/>
                  </a:lnTo>
                  <a:lnTo>
                    <a:pt x="0" y="0"/>
                  </a:lnTo>
                  <a:lnTo>
                    <a:pt x="472"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2" name="Google Shape;312;p51"/>
            <p:cNvSpPr/>
            <p:nvPr/>
          </p:nvSpPr>
          <p:spPr>
            <a:xfrm>
              <a:off x="3279775" y="2114552"/>
              <a:ext cx="587375" cy="917575"/>
            </a:xfrm>
            <a:custGeom>
              <a:avLst/>
              <a:gdLst/>
              <a:ahLst/>
              <a:cxnLst/>
              <a:rect l="l" t="t" r="r" b="b"/>
              <a:pathLst>
                <a:path w="615" h="943" extrusionOk="0">
                  <a:moveTo>
                    <a:pt x="295" y="0"/>
                  </a:moveTo>
                  <a:lnTo>
                    <a:pt x="295" y="0"/>
                  </a:lnTo>
                  <a:lnTo>
                    <a:pt x="344" y="0"/>
                  </a:lnTo>
                  <a:lnTo>
                    <a:pt x="553" y="915"/>
                  </a:lnTo>
                  <a:lnTo>
                    <a:pt x="615" y="915"/>
                  </a:lnTo>
                  <a:lnTo>
                    <a:pt x="615" y="943"/>
                  </a:lnTo>
                  <a:lnTo>
                    <a:pt x="360" y="943"/>
                  </a:lnTo>
                  <a:lnTo>
                    <a:pt x="360" y="915"/>
                  </a:lnTo>
                  <a:lnTo>
                    <a:pt x="426" y="915"/>
                  </a:lnTo>
                  <a:lnTo>
                    <a:pt x="374" y="689"/>
                  </a:lnTo>
                  <a:lnTo>
                    <a:pt x="167" y="689"/>
                  </a:lnTo>
                  <a:lnTo>
                    <a:pt x="131" y="846"/>
                  </a:lnTo>
                  <a:cubicBezTo>
                    <a:pt x="128" y="859"/>
                    <a:pt x="124" y="872"/>
                    <a:pt x="124" y="885"/>
                  </a:cubicBezTo>
                  <a:cubicBezTo>
                    <a:pt x="124" y="916"/>
                    <a:pt x="149" y="916"/>
                    <a:pt x="183" y="915"/>
                  </a:cubicBezTo>
                  <a:lnTo>
                    <a:pt x="183" y="943"/>
                  </a:lnTo>
                  <a:lnTo>
                    <a:pt x="0" y="943"/>
                  </a:lnTo>
                  <a:lnTo>
                    <a:pt x="0" y="915"/>
                  </a:lnTo>
                  <a:cubicBezTo>
                    <a:pt x="64" y="915"/>
                    <a:pt x="79" y="905"/>
                    <a:pt x="96" y="832"/>
                  </a:cubicBezTo>
                  <a:lnTo>
                    <a:pt x="295" y="0"/>
                  </a:lnTo>
                  <a:close/>
                  <a:moveTo>
                    <a:pt x="273" y="227"/>
                  </a:moveTo>
                  <a:lnTo>
                    <a:pt x="273" y="227"/>
                  </a:lnTo>
                  <a:lnTo>
                    <a:pt x="173" y="660"/>
                  </a:lnTo>
                  <a:lnTo>
                    <a:pt x="368" y="660"/>
                  </a:lnTo>
                  <a:lnTo>
                    <a:pt x="273" y="22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3" name="Google Shape;313;p51"/>
            <p:cNvSpPr/>
            <p:nvPr/>
          </p:nvSpPr>
          <p:spPr>
            <a:xfrm>
              <a:off x="3919538" y="2112964"/>
              <a:ext cx="579438" cy="922338"/>
            </a:xfrm>
            <a:custGeom>
              <a:avLst/>
              <a:gdLst/>
              <a:ahLst/>
              <a:cxnLst/>
              <a:rect l="l" t="t" r="r" b="b"/>
              <a:pathLst>
                <a:path w="606" h="949" extrusionOk="0">
                  <a:moveTo>
                    <a:pt x="0" y="0"/>
                  </a:moveTo>
                  <a:lnTo>
                    <a:pt x="0" y="0"/>
                  </a:lnTo>
                  <a:lnTo>
                    <a:pt x="227" y="0"/>
                  </a:lnTo>
                  <a:cubicBezTo>
                    <a:pt x="304" y="2"/>
                    <a:pt x="415" y="3"/>
                    <a:pt x="474" y="105"/>
                  </a:cubicBezTo>
                  <a:cubicBezTo>
                    <a:pt x="489" y="130"/>
                    <a:pt x="501" y="167"/>
                    <a:pt x="501" y="218"/>
                  </a:cubicBezTo>
                  <a:cubicBezTo>
                    <a:pt x="501" y="321"/>
                    <a:pt x="454" y="370"/>
                    <a:pt x="428" y="393"/>
                  </a:cubicBezTo>
                  <a:cubicBezTo>
                    <a:pt x="384" y="433"/>
                    <a:pt x="344" y="444"/>
                    <a:pt x="303" y="453"/>
                  </a:cubicBezTo>
                  <a:cubicBezTo>
                    <a:pt x="354" y="463"/>
                    <a:pt x="422" y="476"/>
                    <a:pt x="463" y="539"/>
                  </a:cubicBezTo>
                  <a:cubicBezTo>
                    <a:pt x="491" y="583"/>
                    <a:pt x="499" y="644"/>
                    <a:pt x="502" y="686"/>
                  </a:cubicBezTo>
                  <a:cubicBezTo>
                    <a:pt x="506" y="722"/>
                    <a:pt x="507" y="756"/>
                    <a:pt x="511" y="792"/>
                  </a:cubicBezTo>
                  <a:cubicBezTo>
                    <a:pt x="518" y="865"/>
                    <a:pt x="525" y="899"/>
                    <a:pt x="553" y="899"/>
                  </a:cubicBezTo>
                  <a:cubicBezTo>
                    <a:pt x="569" y="899"/>
                    <a:pt x="577" y="890"/>
                    <a:pt x="586" y="879"/>
                  </a:cubicBezTo>
                  <a:lnTo>
                    <a:pt x="606" y="901"/>
                  </a:lnTo>
                  <a:cubicBezTo>
                    <a:pt x="579" y="927"/>
                    <a:pt x="558" y="949"/>
                    <a:pt x="511" y="949"/>
                  </a:cubicBezTo>
                  <a:cubicBezTo>
                    <a:pt x="407" y="949"/>
                    <a:pt x="388" y="840"/>
                    <a:pt x="383" y="812"/>
                  </a:cubicBezTo>
                  <a:cubicBezTo>
                    <a:pt x="379" y="787"/>
                    <a:pt x="370" y="662"/>
                    <a:pt x="367" y="633"/>
                  </a:cubicBezTo>
                  <a:cubicBezTo>
                    <a:pt x="351" y="477"/>
                    <a:pt x="304" y="468"/>
                    <a:pt x="185" y="468"/>
                  </a:cubicBezTo>
                  <a:lnTo>
                    <a:pt x="185" y="917"/>
                  </a:lnTo>
                  <a:lnTo>
                    <a:pt x="251" y="917"/>
                  </a:lnTo>
                  <a:lnTo>
                    <a:pt x="251" y="945"/>
                  </a:lnTo>
                  <a:lnTo>
                    <a:pt x="0" y="945"/>
                  </a:lnTo>
                  <a:lnTo>
                    <a:pt x="0" y="917"/>
                  </a:lnTo>
                  <a:lnTo>
                    <a:pt x="62" y="917"/>
                  </a:lnTo>
                  <a:lnTo>
                    <a:pt x="62" y="29"/>
                  </a:lnTo>
                  <a:lnTo>
                    <a:pt x="0" y="29"/>
                  </a:lnTo>
                  <a:lnTo>
                    <a:pt x="0" y="0"/>
                  </a:lnTo>
                  <a:close/>
                  <a:moveTo>
                    <a:pt x="185" y="437"/>
                  </a:moveTo>
                  <a:lnTo>
                    <a:pt x="185" y="437"/>
                  </a:lnTo>
                  <a:cubicBezTo>
                    <a:pt x="245" y="437"/>
                    <a:pt x="256" y="437"/>
                    <a:pt x="275" y="433"/>
                  </a:cubicBezTo>
                  <a:cubicBezTo>
                    <a:pt x="343" y="416"/>
                    <a:pt x="368" y="352"/>
                    <a:pt x="368" y="230"/>
                  </a:cubicBezTo>
                  <a:cubicBezTo>
                    <a:pt x="368" y="41"/>
                    <a:pt x="316" y="27"/>
                    <a:pt x="185" y="29"/>
                  </a:cubicBezTo>
                  <a:lnTo>
                    <a:pt x="185" y="4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4" name="Google Shape;314;p51"/>
            <p:cNvSpPr/>
            <p:nvPr/>
          </p:nvSpPr>
          <p:spPr>
            <a:xfrm>
              <a:off x="4576763" y="2112964"/>
              <a:ext cx="579438" cy="919163"/>
            </a:xfrm>
            <a:custGeom>
              <a:avLst/>
              <a:gdLst/>
              <a:ahLst/>
              <a:cxnLst/>
              <a:rect l="l" t="t" r="r" b="b"/>
              <a:pathLst>
                <a:path w="606" h="945" extrusionOk="0">
                  <a:moveTo>
                    <a:pt x="0" y="0"/>
                  </a:moveTo>
                  <a:lnTo>
                    <a:pt x="0" y="0"/>
                  </a:lnTo>
                  <a:lnTo>
                    <a:pt x="204" y="0"/>
                  </a:lnTo>
                  <a:lnTo>
                    <a:pt x="503" y="740"/>
                  </a:lnTo>
                  <a:lnTo>
                    <a:pt x="503" y="89"/>
                  </a:lnTo>
                  <a:cubicBezTo>
                    <a:pt x="503" y="30"/>
                    <a:pt x="482" y="29"/>
                    <a:pt x="432" y="29"/>
                  </a:cubicBezTo>
                  <a:lnTo>
                    <a:pt x="432" y="0"/>
                  </a:lnTo>
                  <a:lnTo>
                    <a:pt x="606" y="0"/>
                  </a:lnTo>
                  <a:lnTo>
                    <a:pt x="606" y="29"/>
                  </a:lnTo>
                  <a:cubicBezTo>
                    <a:pt x="558" y="29"/>
                    <a:pt x="535" y="29"/>
                    <a:pt x="536" y="86"/>
                  </a:cubicBezTo>
                  <a:lnTo>
                    <a:pt x="536" y="945"/>
                  </a:lnTo>
                  <a:lnTo>
                    <a:pt x="450" y="945"/>
                  </a:lnTo>
                  <a:lnTo>
                    <a:pt x="104" y="90"/>
                  </a:lnTo>
                  <a:lnTo>
                    <a:pt x="104" y="852"/>
                  </a:lnTo>
                  <a:cubicBezTo>
                    <a:pt x="104" y="909"/>
                    <a:pt x="112" y="918"/>
                    <a:pt x="174" y="917"/>
                  </a:cubicBezTo>
                  <a:lnTo>
                    <a:pt x="174" y="945"/>
                  </a:lnTo>
                  <a:lnTo>
                    <a:pt x="0" y="945"/>
                  </a:lnTo>
                  <a:lnTo>
                    <a:pt x="0" y="917"/>
                  </a:lnTo>
                  <a:cubicBezTo>
                    <a:pt x="56" y="918"/>
                    <a:pt x="70" y="910"/>
                    <a:pt x="70" y="854"/>
                  </a:cubicBezTo>
                  <a:lnTo>
                    <a:pt x="70" y="77"/>
                  </a:lnTo>
                  <a:cubicBezTo>
                    <a:pt x="70" y="27"/>
                    <a:pt x="48" y="29"/>
                    <a:pt x="0" y="29"/>
                  </a:cubicBez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5" name="Google Shape;315;p51"/>
            <p:cNvSpPr/>
            <p:nvPr/>
          </p:nvSpPr>
          <p:spPr>
            <a:xfrm>
              <a:off x="5273675" y="2112964"/>
              <a:ext cx="468313" cy="919163"/>
            </a:xfrm>
            <a:custGeom>
              <a:avLst/>
              <a:gdLst/>
              <a:ahLst/>
              <a:cxnLst/>
              <a:rect l="l" t="t" r="r" b="b"/>
              <a:pathLst>
                <a:path w="490" h="945" extrusionOk="0">
                  <a:moveTo>
                    <a:pt x="0" y="0"/>
                  </a:moveTo>
                  <a:lnTo>
                    <a:pt x="0" y="0"/>
                  </a:lnTo>
                  <a:lnTo>
                    <a:pt x="471" y="0"/>
                  </a:lnTo>
                  <a:lnTo>
                    <a:pt x="471" y="250"/>
                  </a:lnTo>
                  <a:lnTo>
                    <a:pt x="439" y="250"/>
                  </a:lnTo>
                  <a:cubicBezTo>
                    <a:pt x="438" y="218"/>
                    <a:pt x="433" y="135"/>
                    <a:pt x="370" y="79"/>
                  </a:cubicBezTo>
                  <a:cubicBezTo>
                    <a:pt x="315" y="29"/>
                    <a:pt x="250" y="29"/>
                    <a:pt x="186" y="29"/>
                  </a:cubicBezTo>
                  <a:lnTo>
                    <a:pt x="186" y="441"/>
                  </a:lnTo>
                  <a:cubicBezTo>
                    <a:pt x="223" y="441"/>
                    <a:pt x="263" y="440"/>
                    <a:pt x="295" y="410"/>
                  </a:cubicBezTo>
                  <a:cubicBezTo>
                    <a:pt x="336" y="372"/>
                    <a:pt x="339" y="309"/>
                    <a:pt x="342" y="264"/>
                  </a:cubicBezTo>
                  <a:lnTo>
                    <a:pt x="374" y="264"/>
                  </a:lnTo>
                  <a:lnTo>
                    <a:pt x="374" y="647"/>
                  </a:lnTo>
                  <a:lnTo>
                    <a:pt x="342" y="647"/>
                  </a:lnTo>
                  <a:cubicBezTo>
                    <a:pt x="340" y="615"/>
                    <a:pt x="338" y="580"/>
                    <a:pt x="323" y="548"/>
                  </a:cubicBezTo>
                  <a:cubicBezTo>
                    <a:pt x="291" y="475"/>
                    <a:pt x="228" y="473"/>
                    <a:pt x="186" y="472"/>
                  </a:cubicBezTo>
                  <a:lnTo>
                    <a:pt x="186" y="917"/>
                  </a:lnTo>
                  <a:cubicBezTo>
                    <a:pt x="247" y="915"/>
                    <a:pt x="316" y="915"/>
                    <a:pt x="373" y="867"/>
                  </a:cubicBezTo>
                  <a:cubicBezTo>
                    <a:pt x="438" y="810"/>
                    <a:pt x="451" y="720"/>
                    <a:pt x="459" y="658"/>
                  </a:cubicBezTo>
                  <a:lnTo>
                    <a:pt x="490" y="658"/>
                  </a:lnTo>
                  <a:lnTo>
                    <a:pt x="478" y="945"/>
                  </a:lnTo>
                  <a:lnTo>
                    <a:pt x="0" y="945"/>
                  </a:lnTo>
                  <a:lnTo>
                    <a:pt x="0" y="917"/>
                  </a:lnTo>
                  <a:lnTo>
                    <a:pt x="61" y="917"/>
                  </a:lnTo>
                  <a:lnTo>
                    <a:pt x="61" y="29"/>
                  </a:lnTo>
                  <a:lnTo>
                    <a:pt x="0" y="29"/>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316" name="Google Shape;316;p51"/>
            <p:cNvSpPr/>
            <p:nvPr/>
          </p:nvSpPr>
          <p:spPr>
            <a:xfrm>
              <a:off x="5888038" y="2112964"/>
              <a:ext cx="579438" cy="922338"/>
            </a:xfrm>
            <a:custGeom>
              <a:avLst/>
              <a:gdLst/>
              <a:ahLst/>
              <a:cxnLst/>
              <a:rect l="l" t="t" r="r" b="b"/>
              <a:pathLst>
                <a:path w="607" h="949" extrusionOk="0">
                  <a:moveTo>
                    <a:pt x="0" y="0"/>
                  </a:moveTo>
                  <a:lnTo>
                    <a:pt x="0" y="0"/>
                  </a:lnTo>
                  <a:lnTo>
                    <a:pt x="227" y="0"/>
                  </a:lnTo>
                  <a:cubicBezTo>
                    <a:pt x="305" y="2"/>
                    <a:pt x="416" y="3"/>
                    <a:pt x="474" y="105"/>
                  </a:cubicBezTo>
                  <a:cubicBezTo>
                    <a:pt x="489" y="130"/>
                    <a:pt x="501" y="167"/>
                    <a:pt x="501" y="218"/>
                  </a:cubicBezTo>
                  <a:cubicBezTo>
                    <a:pt x="501" y="321"/>
                    <a:pt x="454" y="370"/>
                    <a:pt x="429" y="393"/>
                  </a:cubicBezTo>
                  <a:cubicBezTo>
                    <a:pt x="385" y="433"/>
                    <a:pt x="345" y="444"/>
                    <a:pt x="303" y="453"/>
                  </a:cubicBezTo>
                  <a:cubicBezTo>
                    <a:pt x="354" y="463"/>
                    <a:pt x="422" y="476"/>
                    <a:pt x="464" y="539"/>
                  </a:cubicBezTo>
                  <a:cubicBezTo>
                    <a:pt x="492" y="583"/>
                    <a:pt x="500" y="644"/>
                    <a:pt x="502" y="686"/>
                  </a:cubicBezTo>
                  <a:cubicBezTo>
                    <a:pt x="506" y="722"/>
                    <a:pt x="508" y="756"/>
                    <a:pt x="512" y="792"/>
                  </a:cubicBezTo>
                  <a:cubicBezTo>
                    <a:pt x="518" y="865"/>
                    <a:pt x="525" y="899"/>
                    <a:pt x="553" y="899"/>
                  </a:cubicBezTo>
                  <a:cubicBezTo>
                    <a:pt x="569" y="899"/>
                    <a:pt x="577" y="890"/>
                    <a:pt x="587" y="879"/>
                  </a:cubicBezTo>
                  <a:lnTo>
                    <a:pt x="607" y="901"/>
                  </a:lnTo>
                  <a:cubicBezTo>
                    <a:pt x="580" y="927"/>
                    <a:pt x="558" y="949"/>
                    <a:pt x="512" y="949"/>
                  </a:cubicBezTo>
                  <a:cubicBezTo>
                    <a:pt x="408" y="949"/>
                    <a:pt x="389" y="840"/>
                    <a:pt x="384" y="812"/>
                  </a:cubicBezTo>
                  <a:cubicBezTo>
                    <a:pt x="380" y="787"/>
                    <a:pt x="370" y="662"/>
                    <a:pt x="368" y="633"/>
                  </a:cubicBezTo>
                  <a:cubicBezTo>
                    <a:pt x="351" y="477"/>
                    <a:pt x="305" y="468"/>
                    <a:pt x="186" y="468"/>
                  </a:cubicBezTo>
                  <a:lnTo>
                    <a:pt x="186" y="917"/>
                  </a:lnTo>
                  <a:lnTo>
                    <a:pt x="251" y="917"/>
                  </a:lnTo>
                  <a:lnTo>
                    <a:pt x="251" y="945"/>
                  </a:lnTo>
                  <a:lnTo>
                    <a:pt x="0" y="945"/>
                  </a:lnTo>
                  <a:lnTo>
                    <a:pt x="0" y="917"/>
                  </a:lnTo>
                  <a:lnTo>
                    <a:pt x="63" y="917"/>
                  </a:lnTo>
                  <a:lnTo>
                    <a:pt x="63" y="29"/>
                  </a:lnTo>
                  <a:lnTo>
                    <a:pt x="0" y="29"/>
                  </a:lnTo>
                  <a:lnTo>
                    <a:pt x="0" y="0"/>
                  </a:lnTo>
                  <a:close/>
                  <a:moveTo>
                    <a:pt x="186" y="437"/>
                  </a:moveTo>
                  <a:lnTo>
                    <a:pt x="186" y="437"/>
                  </a:lnTo>
                  <a:cubicBezTo>
                    <a:pt x="246" y="437"/>
                    <a:pt x="257" y="437"/>
                    <a:pt x="275" y="433"/>
                  </a:cubicBezTo>
                  <a:cubicBezTo>
                    <a:pt x="343" y="416"/>
                    <a:pt x="369" y="352"/>
                    <a:pt x="369" y="230"/>
                  </a:cubicBezTo>
                  <a:cubicBezTo>
                    <a:pt x="369" y="41"/>
                    <a:pt x="317" y="27"/>
                    <a:pt x="186" y="29"/>
                  </a:cubicBezTo>
                  <a:lnTo>
                    <a:pt x="186" y="437"/>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sp>
        <p:nvSpPr>
          <p:cNvPr id="317" name="Google Shape;317;p51"/>
          <p:cNvSpPr txBox="1">
            <a:spLocks noGrp="1"/>
          </p:cNvSpPr>
          <p:nvPr>
            <p:ph type="body" idx="3"/>
          </p:nvPr>
        </p:nvSpPr>
        <p:spPr>
          <a:xfrm>
            <a:off x="4643438" y="504000"/>
            <a:ext cx="1764000" cy="10440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18" name="Google Shape;318;p51"/>
          <p:cNvSpPr txBox="1"/>
          <p:nvPr/>
        </p:nvSpPr>
        <p:spPr>
          <a:xfrm>
            <a:off x="576535" y="3520877"/>
            <a:ext cx="1187688" cy="934005"/>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Genève</a:t>
            </a:r>
            <a:endParaRPr sz="950" b="1" u="none">
              <a:solidFill>
                <a:schemeClr val="lt1"/>
              </a:solidFill>
              <a:latin typeface="Calibri"/>
              <a:ea typeface="Calibri"/>
              <a:cs typeface="Calibri"/>
              <a:sym typeface="Calibri"/>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Rue François-Bellot 2</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1206 Genève</a:t>
            </a:r>
            <a:endParaRPr sz="950" u="none">
              <a:solidFill>
                <a:schemeClr val="lt1"/>
              </a:solidFill>
              <a:latin typeface="Calibri"/>
              <a:ea typeface="Calibri"/>
              <a:cs typeface="Calibri"/>
              <a:sym typeface="Calibri"/>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22 517 67 67</a:t>
            </a:r>
            <a:endParaRPr/>
          </a:p>
        </p:txBody>
      </p:sp>
      <p:sp>
        <p:nvSpPr>
          <p:cNvPr id="319" name="Google Shape;319;p51"/>
          <p:cNvSpPr txBox="1"/>
          <p:nvPr/>
        </p:nvSpPr>
        <p:spPr>
          <a:xfrm>
            <a:off x="1947039" y="3520877"/>
            <a:ext cx="1187688"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Lugano</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Via Massagno 10</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6900 Lugano</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91 972 57 45</a:t>
            </a:r>
            <a:endParaRPr/>
          </a:p>
        </p:txBody>
      </p:sp>
      <p:sp>
        <p:nvSpPr>
          <p:cNvPr id="320" name="Google Shape;320;p51"/>
          <p:cNvSpPr txBox="1"/>
          <p:nvPr/>
        </p:nvSpPr>
        <p:spPr>
          <a:xfrm>
            <a:off x="3276000" y="3520877"/>
            <a:ext cx="1367438"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Clr>
                <a:schemeClr val="lt1"/>
              </a:buClr>
              <a:buSzPts val="950"/>
              <a:buFont typeface="Calibri"/>
              <a:buNone/>
            </a:pPr>
            <a:r>
              <a:rPr lang="de-CH" sz="950" b="1" u="none">
                <a:solidFill>
                  <a:schemeClr val="lt1"/>
                </a:solidFill>
                <a:latin typeface="Calibri"/>
                <a:ea typeface="Calibri"/>
                <a:cs typeface="Calibri"/>
                <a:sym typeface="Calibri"/>
              </a:rPr>
              <a:t>St. Gallen</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YJOO Communications AG</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Poststrasse 23</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9001 St. Gallen</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71 231 10 31</a:t>
            </a:r>
            <a:endParaRPr/>
          </a:p>
        </p:txBody>
      </p:sp>
      <p:sp>
        <p:nvSpPr>
          <p:cNvPr id="321" name="Google Shape;321;p51"/>
          <p:cNvSpPr txBox="1"/>
          <p:nvPr/>
        </p:nvSpPr>
        <p:spPr>
          <a:xfrm>
            <a:off x="576535" y="2410446"/>
            <a:ext cx="1187688" cy="943346"/>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Zürich</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Löwenstrasse 2</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8001 Zürich</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44 266 67 67</a:t>
            </a:r>
            <a:endParaRPr sz="950" u="none">
              <a:solidFill>
                <a:schemeClr val="lt1"/>
              </a:solidFill>
              <a:latin typeface="Calibri"/>
              <a:ea typeface="Calibri"/>
              <a:cs typeface="Calibri"/>
              <a:sym typeface="Calibri"/>
            </a:endParaRPr>
          </a:p>
        </p:txBody>
      </p:sp>
      <p:sp>
        <p:nvSpPr>
          <p:cNvPr id="322" name="Google Shape;322;p51"/>
          <p:cNvSpPr txBox="1"/>
          <p:nvPr/>
        </p:nvSpPr>
        <p:spPr>
          <a:xfrm>
            <a:off x="1947039" y="2410445"/>
            <a:ext cx="1187688" cy="1037331"/>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Bern</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Aarbergergasse 56</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3011 Bern</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31 312 33 11</a:t>
            </a:r>
            <a:endParaRPr/>
          </a:p>
        </p:txBody>
      </p:sp>
      <p:sp>
        <p:nvSpPr>
          <p:cNvPr id="323" name="Google Shape;323;p51"/>
          <p:cNvSpPr txBox="1"/>
          <p:nvPr/>
        </p:nvSpPr>
        <p:spPr>
          <a:xfrm>
            <a:off x="3275503" y="2410446"/>
            <a:ext cx="1187688" cy="943346"/>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Basel</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AG</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Aeschenvorstadt 71</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4051 Basel</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61 225 44 25</a:t>
            </a:r>
            <a:endParaRPr/>
          </a:p>
          <a:p>
            <a:pPr marL="0" marR="0" lvl="0" indent="0" algn="l" rtl="0">
              <a:lnSpc>
                <a:spcPct val="115789"/>
              </a:lnSpc>
              <a:spcBef>
                <a:spcPts val="0"/>
              </a:spcBef>
              <a:spcAft>
                <a:spcPts val="0"/>
              </a:spcAft>
              <a:buNone/>
            </a:pPr>
            <a:endParaRPr sz="950" u="none">
              <a:solidFill>
                <a:schemeClr val="lt1"/>
              </a:solidFill>
              <a:latin typeface="Calibri"/>
              <a:ea typeface="Calibri"/>
              <a:cs typeface="Calibri"/>
              <a:sym typeface="Calibri"/>
            </a:endParaRPr>
          </a:p>
          <a:p>
            <a:pPr marL="0" marR="0" lvl="0" indent="0" algn="l" rtl="0">
              <a:lnSpc>
                <a:spcPct val="115789"/>
              </a:lnSpc>
              <a:spcBef>
                <a:spcPts val="0"/>
              </a:spcBef>
              <a:spcAft>
                <a:spcPts val="0"/>
              </a:spcAft>
              <a:buNone/>
            </a:pPr>
            <a:endParaRPr sz="950" u="none">
              <a:solidFill>
                <a:schemeClr val="lt1"/>
              </a:solidFill>
              <a:latin typeface="Calibri"/>
              <a:ea typeface="Calibri"/>
              <a:cs typeface="Calibri"/>
              <a:sym typeface="Calibri"/>
            </a:endParaRPr>
          </a:p>
        </p:txBody>
      </p:sp>
      <p:sp>
        <p:nvSpPr>
          <p:cNvPr id="324" name="Google Shape;324;p51"/>
          <p:cNvSpPr txBox="1"/>
          <p:nvPr/>
        </p:nvSpPr>
        <p:spPr>
          <a:xfrm>
            <a:off x="4656516" y="2410445"/>
            <a:ext cx="1281829" cy="1040609"/>
          </a:xfrm>
          <a:prstGeom prst="rect">
            <a:avLst/>
          </a:prstGeom>
          <a:noFill/>
          <a:ln>
            <a:noFill/>
          </a:ln>
        </p:spPr>
        <p:txBody>
          <a:bodyPr spcFirstLastPara="1" wrap="square" lIns="0" tIns="0" rIns="0" bIns="0" anchor="t" anchorCtr="0">
            <a:noAutofit/>
          </a:bodyPr>
          <a:lstStyle/>
          <a:p>
            <a:pPr marL="0" marR="0" lvl="0" indent="0" algn="l" rtl="0">
              <a:lnSpc>
                <a:spcPct val="115789"/>
              </a:lnSpc>
              <a:spcBef>
                <a:spcPts val="0"/>
              </a:spcBef>
              <a:spcAft>
                <a:spcPts val="0"/>
              </a:spcAft>
              <a:buNone/>
            </a:pPr>
            <a:r>
              <a:rPr lang="de-CH" sz="950" b="1" u="none">
                <a:solidFill>
                  <a:schemeClr val="lt1"/>
                </a:solidFill>
                <a:latin typeface="Calibri"/>
                <a:ea typeface="Calibri"/>
                <a:cs typeface="Calibri"/>
                <a:sym typeface="Calibri"/>
              </a:rPr>
              <a:t>Lausanne</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Farner Consulting SA</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Rue Centrale 10</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1002 Lausanne</a:t>
            </a:r>
            <a:endParaRPr/>
          </a:p>
          <a:p>
            <a:pPr marL="0" marR="0" lvl="0" indent="0" algn="l" rtl="0">
              <a:lnSpc>
                <a:spcPct val="115789"/>
              </a:lnSpc>
              <a:spcBef>
                <a:spcPts val="0"/>
              </a:spcBef>
              <a:spcAft>
                <a:spcPts val="0"/>
              </a:spcAft>
              <a:buNone/>
            </a:pPr>
            <a:r>
              <a:rPr lang="de-CH" sz="950" u="none">
                <a:solidFill>
                  <a:schemeClr val="lt1"/>
                </a:solidFill>
                <a:latin typeface="Calibri"/>
                <a:ea typeface="Calibri"/>
                <a:cs typeface="Calibri"/>
                <a:sym typeface="Calibri"/>
              </a:rPr>
              <a:t>T +41 21 517 67 67</a:t>
            </a:r>
            <a:endParaRPr/>
          </a:p>
          <a:p>
            <a:pPr marL="0" marR="0" lvl="0" indent="0" algn="l" rtl="0">
              <a:lnSpc>
                <a:spcPct val="115789"/>
              </a:lnSpc>
              <a:spcBef>
                <a:spcPts val="0"/>
              </a:spcBef>
              <a:spcAft>
                <a:spcPts val="0"/>
              </a:spcAft>
              <a:buNone/>
            </a:pPr>
            <a:endParaRPr sz="950" u="none">
              <a:solidFill>
                <a:schemeClr val="lt1"/>
              </a:solidFill>
              <a:latin typeface="Calibri"/>
              <a:ea typeface="Calibri"/>
              <a:cs typeface="Calibri"/>
              <a:sym typeface="Calibri"/>
            </a:endParaRPr>
          </a:p>
        </p:txBody>
      </p:sp>
      <p:sp>
        <p:nvSpPr>
          <p:cNvPr id="325" name="Google Shape;325;p5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V name/function regular">
  <p:cSld name="CV name/function regular">
    <p:spTree>
      <p:nvGrpSpPr>
        <p:cNvPr id="1" name="Shape 326"/>
        <p:cNvGrpSpPr/>
        <p:nvPr/>
      </p:nvGrpSpPr>
      <p:grpSpPr>
        <a:xfrm>
          <a:off x="0" y="0"/>
          <a:ext cx="0" cy="0"/>
          <a:chOff x="0" y="0"/>
          <a:chExt cx="0" cy="0"/>
        </a:xfrm>
      </p:grpSpPr>
      <p:sp>
        <p:nvSpPr>
          <p:cNvPr id="327" name="Google Shape;327;p52"/>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8" name="Google Shape;328;p5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52"/>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0" name="Google Shape;330;p52"/>
          <p:cNvSpPr>
            <a:spLocks noGrp="1"/>
          </p:cNvSpPr>
          <p:nvPr>
            <p:ph type="pic" idx="2"/>
          </p:nvPr>
        </p:nvSpPr>
        <p:spPr>
          <a:xfrm>
            <a:off x="574675" y="1130300"/>
            <a:ext cx="2269133" cy="172819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1" name="Google Shape;331;p52"/>
          <p:cNvSpPr txBox="1">
            <a:spLocks noGrp="1"/>
          </p:cNvSpPr>
          <p:nvPr>
            <p:ph type="body" idx="3"/>
          </p:nvPr>
        </p:nvSpPr>
        <p:spPr>
          <a:xfrm>
            <a:off x="574675" y="2858492"/>
            <a:ext cx="2268538" cy="777015"/>
          </a:xfrm>
          <a:prstGeom prst="rect">
            <a:avLst/>
          </a:prstGeom>
          <a:solidFill>
            <a:schemeClr val="accent3"/>
          </a:solidFill>
          <a:ln>
            <a:noFill/>
          </a:ln>
        </p:spPr>
        <p:txBody>
          <a:bodyPr spcFirstLastPara="1" wrap="square" lIns="180000" tIns="108000" rIns="180000" bIns="90000" anchor="t" anchorCtr="0">
            <a:spAutoFit/>
          </a:bodyPr>
          <a:lstStyle>
            <a:lvl1pPr marL="457200" lvl="0" indent="-228600" algn="l">
              <a:lnSpc>
                <a:spcPct val="107142"/>
              </a:lnSpc>
              <a:spcBef>
                <a:spcPts val="0"/>
              </a:spcBef>
              <a:spcAft>
                <a:spcPts val="0"/>
              </a:spcAft>
              <a:buClr>
                <a:schemeClr val="dk1"/>
              </a:buClr>
              <a:buSzPts val="1400"/>
              <a:buFont typeface="Calibri"/>
              <a:buNone/>
              <a:defRPr sz="1400"/>
            </a:lvl1pPr>
            <a:lvl2pPr marL="914400" lvl="1" indent="-228600" algn="l">
              <a:lnSpc>
                <a:spcPct val="107142"/>
              </a:lnSpc>
              <a:spcBef>
                <a:spcPts val="600"/>
              </a:spcBef>
              <a:spcAft>
                <a:spcPts val="0"/>
              </a:spcAft>
              <a:buClr>
                <a:schemeClr val="dk1"/>
              </a:buClr>
              <a:buSzPts val="1400"/>
              <a:buFont typeface="Calibri"/>
              <a:buNone/>
              <a:defRPr sz="1400"/>
            </a:lvl2pPr>
            <a:lvl3pPr marL="1371600" lvl="2" indent="-228600" algn="l">
              <a:lnSpc>
                <a:spcPct val="107142"/>
              </a:lnSpc>
              <a:spcBef>
                <a:spcPts val="0"/>
              </a:spcBef>
              <a:spcAft>
                <a:spcPts val="0"/>
              </a:spcAft>
              <a:buClr>
                <a:schemeClr val="dk1"/>
              </a:buClr>
              <a:buSzPts val="1400"/>
              <a:buFont typeface="Calibri"/>
              <a:buNone/>
              <a:defRPr sz="1400"/>
            </a:lvl3pPr>
            <a:lvl4pPr marL="1828800" lvl="3" indent="-228600" algn="l">
              <a:lnSpc>
                <a:spcPct val="107142"/>
              </a:lnSpc>
              <a:spcBef>
                <a:spcPts val="0"/>
              </a:spcBef>
              <a:spcAft>
                <a:spcPts val="0"/>
              </a:spcAft>
              <a:buClr>
                <a:schemeClr val="dk1"/>
              </a:buClr>
              <a:buSzPts val="1400"/>
              <a:buNone/>
              <a:defRPr sz="1400"/>
            </a:lvl4pPr>
            <a:lvl5pPr marL="2286000" lvl="4" indent="-228600" algn="l">
              <a:lnSpc>
                <a:spcPct val="107142"/>
              </a:lnSpc>
              <a:spcBef>
                <a:spcPts val="0"/>
              </a:spcBef>
              <a:spcAft>
                <a:spcPts val="0"/>
              </a:spcAft>
              <a:buClr>
                <a:schemeClr val="dk1"/>
              </a:buClr>
              <a:buSzPts val="1400"/>
              <a:buNone/>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2" name="Google Shape;332;p52"/>
          <p:cNvSpPr txBox="1">
            <a:spLocks noGrp="1"/>
          </p:cNvSpPr>
          <p:nvPr>
            <p:ph type="body" idx="4"/>
          </p:nvPr>
        </p:nvSpPr>
        <p:spPr>
          <a:xfrm>
            <a:off x="3130996" y="1100635"/>
            <a:ext cx="5435678" cy="3487239"/>
          </a:xfrm>
          <a:prstGeom prst="rect">
            <a:avLst/>
          </a:prstGeom>
          <a:noFill/>
          <a:ln>
            <a:noFill/>
          </a:ln>
        </p:spPr>
        <p:txBody>
          <a:bodyPr spcFirstLastPara="1" wrap="square" lIns="0" tIns="0" rIns="0" bIns="0" anchor="t" anchorCtr="0">
            <a:noAutofit/>
          </a:bodyPr>
          <a:lstStyle>
            <a:lvl1pPr marL="457200" lvl="0" indent="-228600" algn="l">
              <a:lnSpc>
                <a:spcPct val="109090"/>
              </a:lnSpc>
              <a:spcBef>
                <a:spcPts val="0"/>
              </a:spcBef>
              <a:spcAft>
                <a:spcPts val="0"/>
              </a:spcAft>
              <a:buClr>
                <a:schemeClr val="dk1"/>
              </a:buClr>
              <a:buSzPts val="1100"/>
              <a:buFont typeface="Calibri"/>
              <a:buNone/>
              <a:defRPr sz="1100"/>
            </a:lvl1pPr>
            <a:lvl2pPr marL="914400" lvl="1" indent="-298450" algn="l">
              <a:lnSpc>
                <a:spcPct val="109090"/>
              </a:lnSpc>
              <a:spcBef>
                <a:spcPts val="300"/>
              </a:spcBef>
              <a:spcAft>
                <a:spcPts val="0"/>
              </a:spcAft>
              <a:buClr>
                <a:schemeClr val="dk1"/>
              </a:buClr>
              <a:buSzPts val="1100"/>
              <a:buChar char="−"/>
              <a:defRPr sz="1100"/>
            </a:lvl2pPr>
            <a:lvl3pPr marL="1371600" lvl="2" indent="-298450" algn="l">
              <a:lnSpc>
                <a:spcPct val="109090"/>
              </a:lnSpc>
              <a:spcBef>
                <a:spcPts val="300"/>
              </a:spcBef>
              <a:spcAft>
                <a:spcPts val="0"/>
              </a:spcAft>
              <a:buClr>
                <a:schemeClr val="dk1"/>
              </a:buClr>
              <a:buSzPts val="1100"/>
              <a:buChar char="−"/>
              <a:defRPr sz="1100"/>
            </a:lvl3pPr>
            <a:lvl4pPr marL="1828800" lvl="3" indent="-298450" algn="l">
              <a:lnSpc>
                <a:spcPct val="109090"/>
              </a:lnSpc>
              <a:spcBef>
                <a:spcPts val="300"/>
              </a:spcBef>
              <a:spcAft>
                <a:spcPts val="0"/>
              </a:spcAft>
              <a:buClr>
                <a:schemeClr val="dk1"/>
              </a:buClr>
              <a:buSzPts val="1100"/>
              <a:buChar char="−"/>
              <a:defRPr sz="1100"/>
            </a:lvl4pPr>
            <a:lvl5pPr marL="2286000" lvl="4" indent="-298450" algn="l">
              <a:lnSpc>
                <a:spcPct val="109090"/>
              </a:lnSpc>
              <a:spcBef>
                <a:spcPts val="300"/>
              </a:spcBef>
              <a:spcAft>
                <a:spcPts val="0"/>
              </a:spcAft>
              <a:buClr>
                <a:schemeClr val="dk1"/>
              </a:buClr>
              <a:buSzPts val="1100"/>
              <a:buChar char="−"/>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3" name="Google Shape;333;p5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V quote regular">
  <p:cSld name="CV quote regular">
    <p:spTree>
      <p:nvGrpSpPr>
        <p:cNvPr id="1" name="Shape 334"/>
        <p:cNvGrpSpPr/>
        <p:nvPr/>
      </p:nvGrpSpPr>
      <p:grpSpPr>
        <a:xfrm>
          <a:off x="0" y="0"/>
          <a:ext cx="0" cy="0"/>
          <a:chOff x="0" y="0"/>
          <a:chExt cx="0" cy="0"/>
        </a:xfrm>
      </p:grpSpPr>
      <p:sp>
        <p:nvSpPr>
          <p:cNvPr id="335" name="Google Shape;335;p53"/>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6" name="Google Shape;336;p53"/>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7" name="Google Shape;337;p53"/>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38" name="Google Shape;338;p53"/>
          <p:cNvSpPr>
            <a:spLocks noGrp="1"/>
          </p:cNvSpPr>
          <p:nvPr>
            <p:ph type="pic" idx="2"/>
          </p:nvPr>
        </p:nvSpPr>
        <p:spPr>
          <a:xfrm>
            <a:off x="574675" y="1130300"/>
            <a:ext cx="2269133" cy="172819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9" name="Google Shape;339;p53"/>
          <p:cNvSpPr txBox="1">
            <a:spLocks noGrp="1"/>
          </p:cNvSpPr>
          <p:nvPr>
            <p:ph type="body" idx="3"/>
          </p:nvPr>
        </p:nvSpPr>
        <p:spPr>
          <a:xfrm>
            <a:off x="574675" y="2858492"/>
            <a:ext cx="2268538" cy="1354096"/>
          </a:xfrm>
          <a:prstGeom prst="rect">
            <a:avLst/>
          </a:prstGeom>
          <a:solidFill>
            <a:schemeClr val="accent3"/>
          </a:solidFill>
          <a:ln>
            <a:noFill/>
          </a:ln>
        </p:spPr>
        <p:txBody>
          <a:bodyPr spcFirstLastPara="1" wrap="square" lIns="180000" tIns="108000" rIns="180000" bIns="90000" anchor="t" anchorCtr="0">
            <a:spAutoFit/>
          </a:bodyPr>
          <a:lstStyle>
            <a:lvl1pPr marL="457200" lvl="0" indent="-228600" algn="l">
              <a:lnSpc>
                <a:spcPct val="107142"/>
              </a:lnSpc>
              <a:spcBef>
                <a:spcPts val="0"/>
              </a:spcBef>
              <a:spcAft>
                <a:spcPts val="0"/>
              </a:spcAft>
              <a:buClr>
                <a:schemeClr val="dk1"/>
              </a:buClr>
              <a:buSzPts val="1400"/>
              <a:buFont typeface="Calibri"/>
              <a:buNone/>
              <a:defRPr sz="1400"/>
            </a:lvl1pPr>
            <a:lvl2pPr marL="914400" lvl="1" indent="-228600" algn="l">
              <a:lnSpc>
                <a:spcPct val="107142"/>
              </a:lnSpc>
              <a:spcBef>
                <a:spcPts val="600"/>
              </a:spcBef>
              <a:spcAft>
                <a:spcPts val="0"/>
              </a:spcAft>
              <a:buClr>
                <a:schemeClr val="dk1"/>
              </a:buClr>
              <a:buSzPts val="1400"/>
              <a:buFont typeface="Calibri"/>
              <a:buNone/>
              <a:defRPr sz="1400"/>
            </a:lvl2pPr>
            <a:lvl3pPr marL="1371600" lvl="2" indent="-228600" algn="l">
              <a:lnSpc>
                <a:spcPct val="107142"/>
              </a:lnSpc>
              <a:spcBef>
                <a:spcPts val="0"/>
              </a:spcBef>
              <a:spcAft>
                <a:spcPts val="0"/>
              </a:spcAft>
              <a:buClr>
                <a:schemeClr val="dk1"/>
              </a:buClr>
              <a:buSzPts val="1400"/>
              <a:buFont typeface="Calibri"/>
              <a:buNone/>
              <a:defRPr sz="1400"/>
            </a:lvl3pPr>
            <a:lvl4pPr marL="1828800" lvl="3" indent="-228600" algn="l">
              <a:lnSpc>
                <a:spcPct val="107142"/>
              </a:lnSpc>
              <a:spcBef>
                <a:spcPts val="0"/>
              </a:spcBef>
              <a:spcAft>
                <a:spcPts val="0"/>
              </a:spcAft>
              <a:buClr>
                <a:schemeClr val="dk1"/>
              </a:buClr>
              <a:buSzPts val="1400"/>
              <a:buNone/>
              <a:defRPr sz="1400"/>
            </a:lvl4pPr>
            <a:lvl5pPr marL="2286000" lvl="4" indent="-228600" algn="l">
              <a:lnSpc>
                <a:spcPct val="107142"/>
              </a:lnSpc>
              <a:spcBef>
                <a:spcPts val="0"/>
              </a:spcBef>
              <a:spcAft>
                <a:spcPts val="0"/>
              </a:spcAft>
              <a:buClr>
                <a:schemeClr val="dk1"/>
              </a:buClr>
              <a:buSzPts val="1400"/>
              <a:buNone/>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0" name="Google Shape;340;p53"/>
          <p:cNvSpPr txBox="1">
            <a:spLocks noGrp="1"/>
          </p:cNvSpPr>
          <p:nvPr>
            <p:ph type="body" idx="4"/>
          </p:nvPr>
        </p:nvSpPr>
        <p:spPr>
          <a:xfrm>
            <a:off x="3130996" y="1100635"/>
            <a:ext cx="5435678" cy="3487239"/>
          </a:xfrm>
          <a:prstGeom prst="rect">
            <a:avLst/>
          </a:prstGeom>
          <a:noFill/>
          <a:ln>
            <a:noFill/>
          </a:ln>
        </p:spPr>
        <p:txBody>
          <a:bodyPr spcFirstLastPara="1" wrap="square" lIns="0" tIns="0" rIns="0" bIns="0" anchor="t" anchorCtr="0">
            <a:noAutofit/>
          </a:bodyPr>
          <a:lstStyle>
            <a:lvl1pPr marL="457200" lvl="0" indent="-228600" algn="l">
              <a:lnSpc>
                <a:spcPct val="109090"/>
              </a:lnSpc>
              <a:spcBef>
                <a:spcPts val="0"/>
              </a:spcBef>
              <a:spcAft>
                <a:spcPts val="0"/>
              </a:spcAft>
              <a:buClr>
                <a:schemeClr val="dk1"/>
              </a:buClr>
              <a:buSzPts val="1100"/>
              <a:buFont typeface="Calibri"/>
              <a:buNone/>
              <a:defRPr sz="1100"/>
            </a:lvl1pPr>
            <a:lvl2pPr marL="914400" lvl="1" indent="-298450" algn="l">
              <a:lnSpc>
                <a:spcPct val="109090"/>
              </a:lnSpc>
              <a:spcBef>
                <a:spcPts val="300"/>
              </a:spcBef>
              <a:spcAft>
                <a:spcPts val="0"/>
              </a:spcAft>
              <a:buClr>
                <a:schemeClr val="dk1"/>
              </a:buClr>
              <a:buSzPts val="1100"/>
              <a:buChar char="−"/>
              <a:defRPr sz="1100"/>
            </a:lvl2pPr>
            <a:lvl3pPr marL="1371600" lvl="2" indent="-298450" algn="l">
              <a:lnSpc>
                <a:spcPct val="109090"/>
              </a:lnSpc>
              <a:spcBef>
                <a:spcPts val="300"/>
              </a:spcBef>
              <a:spcAft>
                <a:spcPts val="0"/>
              </a:spcAft>
              <a:buClr>
                <a:schemeClr val="dk1"/>
              </a:buClr>
              <a:buSzPts val="1100"/>
              <a:buChar char="−"/>
              <a:defRPr sz="1100"/>
            </a:lvl3pPr>
            <a:lvl4pPr marL="1828800" lvl="3" indent="-298450" algn="l">
              <a:lnSpc>
                <a:spcPct val="109090"/>
              </a:lnSpc>
              <a:spcBef>
                <a:spcPts val="300"/>
              </a:spcBef>
              <a:spcAft>
                <a:spcPts val="0"/>
              </a:spcAft>
              <a:buClr>
                <a:schemeClr val="dk1"/>
              </a:buClr>
              <a:buSzPts val="1100"/>
              <a:buChar char="−"/>
              <a:defRPr sz="1100"/>
            </a:lvl4pPr>
            <a:lvl5pPr marL="2286000" lvl="4" indent="-298450" algn="l">
              <a:lnSpc>
                <a:spcPct val="109090"/>
              </a:lnSpc>
              <a:spcBef>
                <a:spcPts val="300"/>
              </a:spcBef>
              <a:spcAft>
                <a:spcPts val="0"/>
              </a:spcAft>
              <a:buClr>
                <a:schemeClr val="dk1"/>
              </a:buClr>
              <a:buSzPts val="1100"/>
              <a:buChar char="−"/>
              <a:defRPr sz="11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41" name="Google Shape;341;p5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V name/function inverse">
  <p:cSld name="CV name/function inverse">
    <p:bg>
      <p:bgPr>
        <a:solidFill>
          <a:schemeClr val="dk2"/>
        </a:solidFill>
        <a:effectLst/>
      </p:bgPr>
    </p:bg>
    <p:spTree>
      <p:nvGrpSpPr>
        <p:cNvPr id="1" name="Shape 342"/>
        <p:cNvGrpSpPr/>
        <p:nvPr/>
      </p:nvGrpSpPr>
      <p:grpSpPr>
        <a:xfrm>
          <a:off x="0" y="0"/>
          <a:ext cx="0" cy="0"/>
          <a:chOff x="0" y="0"/>
          <a:chExt cx="0" cy="0"/>
        </a:xfrm>
      </p:grpSpPr>
      <p:sp>
        <p:nvSpPr>
          <p:cNvPr id="343" name="Google Shape;343;p54"/>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54"/>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54"/>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6" name="Google Shape;346;p54"/>
          <p:cNvSpPr>
            <a:spLocks noGrp="1"/>
          </p:cNvSpPr>
          <p:nvPr>
            <p:ph type="pic" idx="2"/>
          </p:nvPr>
        </p:nvSpPr>
        <p:spPr>
          <a:xfrm>
            <a:off x="574675" y="1130300"/>
            <a:ext cx="2269133" cy="172819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47" name="Google Shape;347;p54"/>
          <p:cNvSpPr txBox="1">
            <a:spLocks noGrp="1"/>
          </p:cNvSpPr>
          <p:nvPr>
            <p:ph type="body" idx="3"/>
          </p:nvPr>
        </p:nvSpPr>
        <p:spPr>
          <a:xfrm>
            <a:off x="574675" y="2858492"/>
            <a:ext cx="2268538" cy="777015"/>
          </a:xfrm>
          <a:prstGeom prst="rect">
            <a:avLst/>
          </a:prstGeom>
          <a:solidFill>
            <a:schemeClr val="accent3"/>
          </a:solidFill>
          <a:ln>
            <a:noFill/>
          </a:ln>
        </p:spPr>
        <p:txBody>
          <a:bodyPr spcFirstLastPara="1" wrap="square" lIns="180000" tIns="108000" rIns="180000" bIns="90000" anchor="t" anchorCtr="0">
            <a:spAutoFit/>
          </a:bodyPr>
          <a:lstStyle>
            <a:lvl1pPr marL="457200" lvl="0" indent="-228600" algn="l">
              <a:lnSpc>
                <a:spcPct val="107142"/>
              </a:lnSpc>
              <a:spcBef>
                <a:spcPts val="0"/>
              </a:spcBef>
              <a:spcAft>
                <a:spcPts val="0"/>
              </a:spcAft>
              <a:buClr>
                <a:schemeClr val="dk1"/>
              </a:buClr>
              <a:buSzPts val="1400"/>
              <a:buFont typeface="Calibri"/>
              <a:buNone/>
              <a:defRPr sz="1400">
                <a:solidFill>
                  <a:schemeClr val="dk1"/>
                </a:solidFill>
              </a:defRPr>
            </a:lvl1pPr>
            <a:lvl2pPr marL="914400" lvl="1" indent="-228600" algn="l">
              <a:lnSpc>
                <a:spcPct val="107142"/>
              </a:lnSpc>
              <a:spcBef>
                <a:spcPts val="600"/>
              </a:spcBef>
              <a:spcAft>
                <a:spcPts val="0"/>
              </a:spcAft>
              <a:buClr>
                <a:schemeClr val="lt1"/>
              </a:buClr>
              <a:buSzPts val="1400"/>
              <a:buFont typeface="Calibri"/>
              <a:buNone/>
              <a:defRPr sz="1400"/>
            </a:lvl2pPr>
            <a:lvl3pPr marL="1371600" lvl="2" indent="-228600" algn="l">
              <a:lnSpc>
                <a:spcPct val="107142"/>
              </a:lnSpc>
              <a:spcBef>
                <a:spcPts val="0"/>
              </a:spcBef>
              <a:spcAft>
                <a:spcPts val="0"/>
              </a:spcAft>
              <a:buClr>
                <a:schemeClr val="lt1"/>
              </a:buClr>
              <a:buSzPts val="1400"/>
              <a:buFont typeface="Calibri"/>
              <a:buNone/>
              <a:defRPr sz="1400"/>
            </a:lvl3pPr>
            <a:lvl4pPr marL="1828800" lvl="3" indent="-228600" algn="l">
              <a:lnSpc>
                <a:spcPct val="107142"/>
              </a:lnSpc>
              <a:spcBef>
                <a:spcPts val="0"/>
              </a:spcBef>
              <a:spcAft>
                <a:spcPts val="0"/>
              </a:spcAft>
              <a:buClr>
                <a:schemeClr val="lt1"/>
              </a:buClr>
              <a:buSzPts val="1400"/>
              <a:buNone/>
              <a:defRPr sz="1400"/>
            </a:lvl4pPr>
            <a:lvl5pPr marL="2286000" lvl="4" indent="-228600" algn="l">
              <a:lnSpc>
                <a:spcPct val="107142"/>
              </a:lnSpc>
              <a:spcBef>
                <a:spcPts val="0"/>
              </a:spcBef>
              <a:spcAft>
                <a:spcPts val="0"/>
              </a:spcAft>
              <a:buClr>
                <a:schemeClr val="lt1"/>
              </a:buClr>
              <a:buSzPts val="1400"/>
              <a:buNone/>
              <a:defRPr sz="14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8" name="Google Shape;348;p54"/>
          <p:cNvSpPr txBox="1">
            <a:spLocks noGrp="1"/>
          </p:cNvSpPr>
          <p:nvPr>
            <p:ph type="body" idx="4"/>
          </p:nvPr>
        </p:nvSpPr>
        <p:spPr>
          <a:xfrm>
            <a:off x="3130996" y="1100635"/>
            <a:ext cx="5435678" cy="3487239"/>
          </a:xfrm>
          <a:prstGeom prst="rect">
            <a:avLst/>
          </a:prstGeom>
          <a:noFill/>
          <a:ln>
            <a:noFill/>
          </a:ln>
        </p:spPr>
        <p:txBody>
          <a:bodyPr spcFirstLastPara="1" wrap="square" lIns="0" tIns="0" rIns="0" bIns="0" anchor="t" anchorCtr="0">
            <a:noAutofit/>
          </a:bodyPr>
          <a:lstStyle>
            <a:lvl1pPr marL="457200" lvl="0" indent="-228600" algn="l">
              <a:lnSpc>
                <a:spcPct val="109090"/>
              </a:lnSpc>
              <a:spcBef>
                <a:spcPts val="0"/>
              </a:spcBef>
              <a:spcAft>
                <a:spcPts val="0"/>
              </a:spcAft>
              <a:buClr>
                <a:schemeClr val="lt1"/>
              </a:buClr>
              <a:buSzPts val="1100"/>
              <a:buFont typeface="Calibri"/>
              <a:buNone/>
              <a:defRPr sz="1100"/>
            </a:lvl1pPr>
            <a:lvl2pPr marL="914400" lvl="1" indent="-298450" algn="l">
              <a:lnSpc>
                <a:spcPct val="109090"/>
              </a:lnSpc>
              <a:spcBef>
                <a:spcPts val="300"/>
              </a:spcBef>
              <a:spcAft>
                <a:spcPts val="0"/>
              </a:spcAft>
              <a:buClr>
                <a:schemeClr val="lt1"/>
              </a:buClr>
              <a:buSzPts val="1100"/>
              <a:buChar char="−"/>
              <a:defRPr sz="1100"/>
            </a:lvl2pPr>
            <a:lvl3pPr marL="1371600" lvl="2" indent="-298450" algn="l">
              <a:lnSpc>
                <a:spcPct val="109090"/>
              </a:lnSpc>
              <a:spcBef>
                <a:spcPts val="300"/>
              </a:spcBef>
              <a:spcAft>
                <a:spcPts val="0"/>
              </a:spcAft>
              <a:buClr>
                <a:schemeClr val="lt1"/>
              </a:buClr>
              <a:buSzPts val="1100"/>
              <a:buChar char="−"/>
              <a:defRPr sz="1100"/>
            </a:lvl3pPr>
            <a:lvl4pPr marL="1828800" lvl="3" indent="-298450" algn="l">
              <a:lnSpc>
                <a:spcPct val="109090"/>
              </a:lnSpc>
              <a:spcBef>
                <a:spcPts val="300"/>
              </a:spcBef>
              <a:spcAft>
                <a:spcPts val="0"/>
              </a:spcAft>
              <a:buClr>
                <a:schemeClr val="lt1"/>
              </a:buClr>
              <a:buSzPts val="1100"/>
              <a:buChar char="−"/>
              <a:defRPr sz="1100"/>
            </a:lvl4pPr>
            <a:lvl5pPr marL="2286000" lvl="4" indent="-298450" algn="l">
              <a:lnSpc>
                <a:spcPct val="109090"/>
              </a:lnSpc>
              <a:spcBef>
                <a:spcPts val="300"/>
              </a:spcBef>
              <a:spcAft>
                <a:spcPts val="0"/>
              </a:spcAft>
              <a:buClr>
                <a:schemeClr val="lt1"/>
              </a:buClr>
              <a:buSzPts val="1100"/>
              <a:buChar char="−"/>
              <a:defRPr sz="11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49" name="Google Shape;349;p5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V quote inverse">
  <p:cSld name="CV quote inverse">
    <p:bg>
      <p:bgPr>
        <a:solidFill>
          <a:schemeClr val="dk2"/>
        </a:solidFill>
        <a:effectLst/>
      </p:bgPr>
    </p:bg>
    <p:spTree>
      <p:nvGrpSpPr>
        <p:cNvPr id="1" name="Shape 350"/>
        <p:cNvGrpSpPr/>
        <p:nvPr/>
      </p:nvGrpSpPr>
      <p:grpSpPr>
        <a:xfrm>
          <a:off x="0" y="0"/>
          <a:ext cx="0" cy="0"/>
          <a:chOff x="0" y="0"/>
          <a:chExt cx="0" cy="0"/>
        </a:xfrm>
      </p:grpSpPr>
      <p:sp>
        <p:nvSpPr>
          <p:cNvPr id="351" name="Google Shape;351;p55"/>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2" name="Google Shape;352;p5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55"/>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4" name="Google Shape;354;p55"/>
          <p:cNvSpPr>
            <a:spLocks noGrp="1"/>
          </p:cNvSpPr>
          <p:nvPr>
            <p:ph type="pic" idx="2"/>
          </p:nvPr>
        </p:nvSpPr>
        <p:spPr>
          <a:xfrm>
            <a:off x="574675" y="1130300"/>
            <a:ext cx="2269133" cy="172819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355" name="Google Shape;355;p55"/>
          <p:cNvSpPr txBox="1">
            <a:spLocks noGrp="1"/>
          </p:cNvSpPr>
          <p:nvPr>
            <p:ph type="body" idx="3"/>
          </p:nvPr>
        </p:nvSpPr>
        <p:spPr>
          <a:xfrm>
            <a:off x="574675" y="2858492"/>
            <a:ext cx="2268538" cy="1354096"/>
          </a:xfrm>
          <a:prstGeom prst="rect">
            <a:avLst/>
          </a:prstGeom>
          <a:solidFill>
            <a:schemeClr val="accent3"/>
          </a:solidFill>
          <a:ln>
            <a:noFill/>
          </a:ln>
        </p:spPr>
        <p:txBody>
          <a:bodyPr spcFirstLastPara="1" wrap="square" lIns="180000" tIns="108000" rIns="180000" bIns="90000" anchor="t" anchorCtr="0">
            <a:spAutoFit/>
          </a:bodyPr>
          <a:lstStyle>
            <a:lvl1pPr marL="457200" lvl="0" indent="-228600" algn="l">
              <a:lnSpc>
                <a:spcPct val="107142"/>
              </a:lnSpc>
              <a:spcBef>
                <a:spcPts val="0"/>
              </a:spcBef>
              <a:spcAft>
                <a:spcPts val="0"/>
              </a:spcAft>
              <a:buClr>
                <a:schemeClr val="dk1"/>
              </a:buClr>
              <a:buSzPts val="1400"/>
              <a:buFont typeface="Calibri"/>
              <a:buNone/>
              <a:defRPr sz="1400">
                <a:solidFill>
                  <a:schemeClr val="dk1"/>
                </a:solidFill>
              </a:defRPr>
            </a:lvl1pPr>
            <a:lvl2pPr marL="914400" lvl="1" indent="-228600" algn="l">
              <a:lnSpc>
                <a:spcPct val="107142"/>
              </a:lnSpc>
              <a:spcBef>
                <a:spcPts val="600"/>
              </a:spcBef>
              <a:spcAft>
                <a:spcPts val="0"/>
              </a:spcAft>
              <a:buClr>
                <a:schemeClr val="lt1"/>
              </a:buClr>
              <a:buSzPts val="1400"/>
              <a:buFont typeface="Calibri"/>
              <a:buNone/>
              <a:defRPr sz="1400"/>
            </a:lvl2pPr>
            <a:lvl3pPr marL="1371600" lvl="2" indent="-228600" algn="l">
              <a:lnSpc>
                <a:spcPct val="107142"/>
              </a:lnSpc>
              <a:spcBef>
                <a:spcPts val="0"/>
              </a:spcBef>
              <a:spcAft>
                <a:spcPts val="0"/>
              </a:spcAft>
              <a:buClr>
                <a:schemeClr val="lt1"/>
              </a:buClr>
              <a:buSzPts val="1400"/>
              <a:buFont typeface="Calibri"/>
              <a:buNone/>
              <a:defRPr sz="1400"/>
            </a:lvl3pPr>
            <a:lvl4pPr marL="1828800" lvl="3" indent="-228600" algn="l">
              <a:lnSpc>
                <a:spcPct val="107142"/>
              </a:lnSpc>
              <a:spcBef>
                <a:spcPts val="0"/>
              </a:spcBef>
              <a:spcAft>
                <a:spcPts val="0"/>
              </a:spcAft>
              <a:buClr>
                <a:schemeClr val="lt1"/>
              </a:buClr>
              <a:buSzPts val="1400"/>
              <a:buNone/>
              <a:defRPr sz="1400"/>
            </a:lvl4pPr>
            <a:lvl5pPr marL="2286000" lvl="4" indent="-228600" algn="l">
              <a:lnSpc>
                <a:spcPct val="107142"/>
              </a:lnSpc>
              <a:spcBef>
                <a:spcPts val="0"/>
              </a:spcBef>
              <a:spcAft>
                <a:spcPts val="0"/>
              </a:spcAft>
              <a:buClr>
                <a:schemeClr val="lt1"/>
              </a:buClr>
              <a:buSzPts val="1400"/>
              <a:buNone/>
              <a:defRPr sz="14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6" name="Google Shape;356;p55"/>
          <p:cNvSpPr txBox="1">
            <a:spLocks noGrp="1"/>
          </p:cNvSpPr>
          <p:nvPr>
            <p:ph type="body" idx="4"/>
          </p:nvPr>
        </p:nvSpPr>
        <p:spPr>
          <a:xfrm>
            <a:off x="3130996" y="1100635"/>
            <a:ext cx="5435678" cy="3487239"/>
          </a:xfrm>
          <a:prstGeom prst="rect">
            <a:avLst/>
          </a:prstGeom>
          <a:noFill/>
          <a:ln>
            <a:noFill/>
          </a:ln>
        </p:spPr>
        <p:txBody>
          <a:bodyPr spcFirstLastPara="1" wrap="square" lIns="0" tIns="0" rIns="0" bIns="0" anchor="t" anchorCtr="0">
            <a:noAutofit/>
          </a:bodyPr>
          <a:lstStyle>
            <a:lvl1pPr marL="457200" lvl="0" indent="-228600" algn="l">
              <a:lnSpc>
                <a:spcPct val="109090"/>
              </a:lnSpc>
              <a:spcBef>
                <a:spcPts val="0"/>
              </a:spcBef>
              <a:spcAft>
                <a:spcPts val="0"/>
              </a:spcAft>
              <a:buClr>
                <a:schemeClr val="lt1"/>
              </a:buClr>
              <a:buSzPts val="1100"/>
              <a:buFont typeface="Calibri"/>
              <a:buNone/>
              <a:defRPr sz="1100"/>
            </a:lvl1pPr>
            <a:lvl2pPr marL="914400" lvl="1" indent="-298450" algn="l">
              <a:lnSpc>
                <a:spcPct val="109090"/>
              </a:lnSpc>
              <a:spcBef>
                <a:spcPts val="300"/>
              </a:spcBef>
              <a:spcAft>
                <a:spcPts val="0"/>
              </a:spcAft>
              <a:buClr>
                <a:schemeClr val="lt1"/>
              </a:buClr>
              <a:buSzPts val="1100"/>
              <a:buChar char="−"/>
              <a:defRPr sz="1100"/>
            </a:lvl2pPr>
            <a:lvl3pPr marL="1371600" lvl="2" indent="-298450" algn="l">
              <a:lnSpc>
                <a:spcPct val="109090"/>
              </a:lnSpc>
              <a:spcBef>
                <a:spcPts val="300"/>
              </a:spcBef>
              <a:spcAft>
                <a:spcPts val="0"/>
              </a:spcAft>
              <a:buClr>
                <a:schemeClr val="lt1"/>
              </a:buClr>
              <a:buSzPts val="1100"/>
              <a:buChar char="−"/>
              <a:defRPr sz="1100"/>
            </a:lvl3pPr>
            <a:lvl4pPr marL="1828800" lvl="3" indent="-298450" algn="l">
              <a:lnSpc>
                <a:spcPct val="109090"/>
              </a:lnSpc>
              <a:spcBef>
                <a:spcPts val="300"/>
              </a:spcBef>
              <a:spcAft>
                <a:spcPts val="0"/>
              </a:spcAft>
              <a:buClr>
                <a:schemeClr val="lt1"/>
              </a:buClr>
              <a:buSzPts val="1100"/>
              <a:buChar char="−"/>
              <a:defRPr sz="1100"/>
            </a:lvl4pPr>
            <a:lvl5pPr marL="2286000" lvl="4" indent="-298450" algn="l">
              <a:lnSpc>
                <a:spcPct val="109090"/>
              </a:lnSpc>
              <a:spcBef>
                <a:spcPts val="300"/>
              </a:spcBef>
              <a:spcAft>
                <a:spcPts val="0"/>
              </a:spcAft>
              <a:buClr>
                <a:schemeClr val="lt1"/>
              </a:buClr>
              <a:buSzPts val="1100"/>
              <a:buChar char="−"/>
              <a:defRPr sz="1100"/>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357" name="Google Shape;357;p5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eam raster regular 4x2">
  <p:cSld name="Team raster regular 4x2">
    <p:spTree>
      <p:nvGrpSpPr>
        <p:cNvPr id="1" name="Shape 358"/>
        <p:cNvGrpSpPr/>
        <p:nvPr/>
      </p:nvGrpSpPr>
      <p:grpSpPr>
        <a:xfrm>
          <a:off x="0" y="0"/>
          <a:ext cx="0" cy="0"/>
          <a:chOff x="0" y="0"/>
          <a:chExt cx="0" cy="0"/>
        </a:xfrm>
      </p:grpSpPr>
      <p:sp>
        <p:nvSpPr>
          <p:cNvPr id="359" name="Google Shape;359;p56"/>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0" name="Google Shape;360;p56"/>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56"/>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2" name="Google Shape;362;p56"/>
          <p:cNvSpPr>
            <a:spLocks noGrp="1"/>
          </p:cNvSpPr>
          <p:nvPr>
            <p:ph type="pic" idx="2"/>
          </p:nvPr>
        </p:nvSpPr>
        <p:spPr>
          <a:xfrm>
            <a:off x="574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3" name="Google Shape;363;p56"/>
          <p:cNvSpPr txBox="1">
            <a:spLocks noGrp="1"/>
          </p:cNvSpPr>
          <p:nvPr>
            <p:ph type="body" idx="3"/>
          </p:nvPr>
        </p:nvSpPr>
        <p:spPr>
          <a:xfrm>
            <a:off x="574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4" name="Google Shape;364;p56"/>
          <p:cNvSpPr>
            <a:spLocks noGrp="1"/>
          </p:cNvSpPr>
          <p:nvPr>
            <p:ph type="pic" idx="4"/>
          </p:nvPr>
        </p:nvSpPr>
        <p:spPr>
          <a:xfrm>
            <a:off x="574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5" name="Google Shape;365;p56"/>
          <p:cNvSpPr txBox="1">
            <a:spLocks noGrp="1"/>
          </p:cNvSpPr>
          <p:nvPr>
            <p:ph type="body" idx="5"/>
          </p:nvPr>
        </p:nvSpPr>
        <p:spPr>
          <a:xfrm>
            <a:off x="574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6" name="Google Shape;366;p56"/>
          <p:cNvSpPr>
            <a:spLocks noGrp="1"/>
          </p:cNvSpPr>
          <p:nvPr>
            <p:ph type="pic" idx="6"/>
          </p:nvPr>
        </p:nvSpPr>
        <p:spPr>
          <a:xfrm>
            <a:off x="2608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7" name="Google Shape;367;p56"/>
          <p:cNvSpPr txBox="1">
            <a:spLocks noGrp="1"/>
          </p:cNvSpPr>
          <p:nvPr>
            <p:ph type="body" idx="7"/>
          </p:nvPr>
        </p:nvSpPr>
        <p:spPr>
          <a:xfrm>
            <a:off x="2608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8" name="Google Shape;368;p56"/>
          <p:cNvSpPr>
            <a:spLocks noGrp="1"/>
          </p:cNvSpPr>
          <p:nvPr>
            <p:ph type="pic" idx="8"/>
          </p:nvPr>
        </p:nvSpPr>
        <p:spPr>
          <a:xfrm>
            <a:off x="2608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69" name="Google Shape;369;p56"/>
          <p:cNvSpPr txBox="1">
            <a:spLocks noGrp="1"/>
          </p:cNvSpPr>
          <p:nvPr>
            <p:ph type="body" idx="9"/>
          </p:nvPr>
        </p:nvSpPr>
        <p:spPr>
          <a:xfrm>
            <a:off x="2608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0" name="Google Shape;370;p56"/>
          <p:cNvSpPr>
            <a:spLocks noGrp="1"/>
          </p:cNvSpPr>
          <p:nvPr>
            <p:ph type="pic" idx="13"/>
          </p:nvPr>
        </p:nvSpPr>
        <p:spPr>
          <a:xfrm>
            <a:off x="4642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1" name="Google Shape;371;p56"/>
          <p:cNvSpPr txBox="1">
            <a:spLocks noGrp="1"/>
          </p:cNvSpPr>
          <p:nvPr>
            <p:ph type="body" idx="14"/>
          </p:nvPr>
        </p:nvSpPr>
        <p:spPr>
          <a:xfrm>
            <a:off x="4642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2" name="Google Shape;372;p56"/>
          <p:cNvSpPr>
            <a:spLocks noGrp="1"/>
          </p:cNvSpPr>
          <p:nvPr>
            <p:ph type="pic" idx="15"/>
          </p:nvPr>
        </p:nvSpPr>
        <p:spPr>
          <a:xfrm>
            <a:off x="4642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3" name="Google Shape;373;p56"/>
          <p:cNvSpPr txBox="1">
            <a:spLocks noGrp="1"/>
          </p:cNvSpPr>
          <p:nvPr>
            <p:ph type="body" idx="16"/>
          </p:nvPr>
        </p:nvSpPr>
        <p:spPr>
          <a:xfrm>
            <a:off x="4642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4" name="Google Shape;374;p56"/>
          <p:cNvSpPr>
            <a:spLocks noGrp="1"/>
          </p:cNvSpPr>
          <p:nvPr>
            <p:ph type="pic" idx="17"/>
          </p:nvPr>
        </p:nvSpPr>
        <p:spPr>
          <a:xfrm>
            <a:off x="6676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5" name="Google Shape;375;p56"/>
          <p:cNvSpPr txBox="1">
            <a:spLocks noGrp="1"/>
          </p:cNvSpPr>
          <p:nvPr>
            <p:ph type="body" idx="18"/>
          </p:nvPr>
        </p:nvSpPr>
        <p:spPr>
          <a:xfrm>
            <a:off x="6676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6" name="Google Shape;376;p56"/>
          <p:cNvSpPr>
            <a:spLocks noGrp="1"/>
          </p:cNvSpPr>
          <p:nvPr>
            <p:ph type="pic" idx="19"/>
          </p:nvPr>
        </p:nvSpPr>
        <p:spPr>
          <a:xfrm>
            <a:off x="6676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77" name="Google Shape;377;p56"/>
          <p:cNvSpPr txBox="1">
            <a:spLocks noGrp="1"/>
          </p:cNvSpPr>
          <p:nvPr>
            <p:ph type="body" idx="20"/>
          </p:nvPr>
        </p:nvSpPr>
        <p:spPr>
          <a:xfrm>
            <a:off x="6676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8" name="Google Shape;378;p5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eam raster regular 4x3">
  <p:cSld name="Team raster regular 4x3">
    <p:spTree>
      <p:nvGrpSpPr>
        <p:cNvPr id="1" name="Shape 379"/>
        <p:cNvGrpSpPr/>
        <p:nvPr/>
      </p:nvGrpSpPr>
      <p:grpSpPr>
        <a:xfrm>
          <a:off x="0" y="0"/>
          <a:ext cx="0" cy="0"/>
          <a:chOff x="0" y="0"/>
          <a:chExt cx="0" cy="0"/>
        </a:xfrm>
      </p:grpSpPr>
      <p:sp>
        <p:nvSpPr>
          <p:cNvPr id="380" name="Google Shape;380;p57"/>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1" name="Google Shape;381;p57"/>
          <p:cNvSpPr>
            <a:spLocks noGrp="1"/>
          </p:cNvSpPr>
          <p:nvPr>
            <p:ph type="pic" idx="2"/>
          </p:nvPr>
        </p:nvSpPr>
        <p:spPr>
          <a:xfrm>
            <a:off x="574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2" name="Google Shape;382;p57"/>
          <p:cNvSpPr>
            <a:spLocks noGrp="1"/>
          </p:cNvSpPr>
          <p:nvPr>
            <p:ph type="pic" idx="3"/>
          </p:nvPr>
        </p:nvSpPr>
        <p:spPr>
          <a:xfrm>
            <a:off x="2608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3" name="Google Shape;383;p57"/>
          <p:cNvSpPr>
            <a:spLocks noGrp="1"/>
          </p:cNvSpPr>
          <p:nvPr>
            <p:ph type="pic" idx="4"/>
          </p:nvPr>
        </p:nvSpPr>
        <p:spPr>
          <a:xfrm>
            <a:off x="4642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4" name="Google Shape;384;p57"/>
          <p:cNvSpPr>
            <a:spLocks noGrp="1"/>
          </p:cNvSpPr>
          <p:nvPr>
            <p:ph type="pic" idx="5"/>
          </p:nvPr>
        </p:nvSpPr>
        <p:spPr>
          <a:xfrm>
            <a:off x="6676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5" name="Google Shape;385;p57"/>
          <p:cNvSpPr>
            <a:spLocks noGrp="1"/>
          </p:cNvSpPr>
          <p:nvPr>
            <p:ph type="pic" idx="6"/>
          </p:nvPr>
        </p:nvSpPr>
        <p:spPr>
          <a:xfrm>
            <a:off x="574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6" name="Google Shape;386;p57"/>
          <p:cNvSpPr>
            <a:spLocks noGrp="1"/>
          </p:cNvSpPr>
          <p:nvPr>
            <p:ph type="pic" idx="7"/>
          </p:nvPr>
        </p:nvSpPr>
        <p:spPr>
          <a:xfrm>
            <a:off x="2608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7" name="Google Shape;387;p57"/>
          <p:cNvSpPr>
            <a:spLocks noGrp="1"/>
          </p:cNvSpPr>
          <p:nvPr>
            <p:ph type="pic" idx="8"/>
          </p:nvPr>
        </p:nvSpPr>
        <p:spPr>
          <a:xfrm>
            <a:off x="4642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8" name="Google Shape;388;p57"/>
          <p:cNvSpPr>
            <a:spLocks noGrp="1"/>
          </p:cNvSpPr>
          <p:nvPr>
            <p:ph type="pic" idx="9"/>
          </p:nvPr>
        </p:nvSpPr>
        <p:spPr>
          <a:xfrm>
            <a:off x="6676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89" name="Google Shape;389;p57"/>
          <p:cNvSpPr>
            <a:spLocks noGrp="1"/>
          </p:cNvSpPr>
          <p:nvPr>
            <p:ph type="pic" idx="13"/>
          </p:nvPr>
        </p:nvSpPr>
        <p:spPr>
          <a:xfrm>
            <a:off x="2608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0" name="Google Shape;390;p57"/>
          <p:cNvSpPr>
            <a:spLocks noGrp="1"/>
          </p:cNvSpPr>
          <p:nvPr>
            <p:ph type="pic" idx="14"/>
          </p:nvPr>
        </p:nvSpPr>
        <p:spPr>
          <a:xfrm>
            <a:off x="4642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1" name="Google Shape;391;p57"/>
          <p:cNvSpPr>
            <a:spLocks noGrp="1"/>
          </p:cNvSpPr>
          <p:nvPr>
            <p:ph type="pic" idx="15"/>
          </p:nvPr>
        </p:nvSpPr>
        <p:spPr>
          <a:xfrm>
            <a:off x="6676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2" name="Google Shape;392;p57"/>
          <p:cNvSpPr>
            <a:spLocks noGrp="1"/>
          </p:cNvSpPr>
          <p:nvPr>
            <p:ph type="pic" idx="16"/>
          </p:nvPr>
        </p:nvSpPr>
        <p:spPr>
          <a:xfrm>
            <a:off x="574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3" name="Google Shape;393;p57"/>
          <p:cNvSpPr txBox="1"/>
          <p:nvPr/>
        </p:nvSpPr>
        <p:spPr>
          <a:xfrm>
            <a:off x="574674" y="4609587"/>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4" name="Google Shape;394;p57"/>
          <p:cNvSpPr txBox="1"/>
          <p:nvPr/>
        </p:nvSpPr>
        <p:spPr>
          <a:xfrm>
            <a:off x="2608674" y="4609587"/>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5" name="Google Shape;395;p57"/>
          <p:cNvSpPr txBox="1"/>
          <p:nvPr/>
        </p:nvSpPr>
        <p:spPr>
          <a:xfrm>
            <a:off x="4642674" y="4609587"/>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6" name="Google Shape;396;p57"/>
          <p:cNvSpPr txBox="1"/>
          <p:nvPr/>
        </p:nvSpPr>
        <p:spPr>
          <a:xfrm>
            <a:off x="6676674" y="4609587"/>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7" name="Google Shape;397;p57"/>
          <p:cNvSpPr txBox="1"/>
          <p:nvPr/>
        </p:nvSpPr>
        <p:spPr>
          <a:xfrm>
            <a:off x="574674" y="3169568"/>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8" name="Google Shape;398;p57"/>
          <p:cNvSpPr txBox="1"/>
          <p:nvPr/>
        </p:nvSpPr>
        <p:spPr>
          <a:xfrm>
            <a:off x="2608674" y="3169568"/>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399" name="Google Shape;399;p57"/>
          <p:cNvSpPr txBox="1"/>
          <p:nvPr/>
        </p:nvSpPr>
        <p:spPr>
          <a:xfrm>
            <a:off x="4642674" y="3169568"/>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0" name="Google Shape;400;p57"/>
          <p:cNvSpPr txBox="1"/>
          <p:nvPr/>
        </p:nvSpPr>
        <p:spPr>
          <a:xfrm>
            <a:off x="6676674" y="3169568"/>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1" name="Google Shape;401;p57"/>
          <p:cNvSpPr txBox="1"/>
          <p:nvPr/>
        </p:nvSpPr>
        <p:spPr>
          <a:xfrm>
            <a:off x="574674" y="1741806"/>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2" name="Google Shape;402;p57"/>
          <p:cNvSpPr txBox="1"/>
          <p:nvPr/>
        </p:nvSpPr>
        <p:spPr>
          <a:xfrm>
            <a:off x="2608674" y="1741806"/>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3" name="Google Shape;403;p57"/>
          <p:cNvSpPr txBox="1"/>
          <p:nvPr/>
        </p:nvSpPr>
        <p:spPr>
          <a:xfrm>
            <a:off x="4642674" y="1741806"/>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4" name="Google Shape;404;p57"/>
          <p:cNvSpPr txBox="1"/>
          <p:nvPr/>
        </p:nvSpPr>
        <p:spPr>
          <a:xfrm>
            <a:off x="6676674" y="1741806"/>
            <a:ext cx="1890000" cy="360000"/>
          </a:xfrm>
          <a:prstGeom prst="rect">
            <a:avLst/>
          </a:prstGeom>
          <a:solidFill>
            <a:srgbClr val="EBEBEB"/>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rgbClr val="4D4D4D"/>
              </a:buClr>
              <a:buSzPts val="1100"/>
              <a:buFont typeface="Calibri"/>
              <a:buNone/>
            </a:pPr>
            <a:r>
              <a:rPr lang="de-CH" sz="1100" b="0" i="0" u="none" strike="noStrike" cap="none">
                <a:solidFill>
                  <a:srgbClr val="4D4D4D"/>
                </a:solidFill>
                <a:latin typeface="Calibri"/>
                <a:ea typeface="Calibri"/>
                <a:cs typeface="Calibri"/>
                <a:sym typeface="Calibri"/>
              </a:rPr>
              <a:t>Name (bold)</a:t>
            </a:r>
            <a:br>
              <a:rPr lang="de-CH" sz="1100" b="0" i="0" u="none" strike="noStrike" cap="none">
                <a:solidFill>
                  <a:srgbClr val="4D4D4D"/>
                </a:solidFill>
                <a:latin typeface="Calibri"/>
                <a:ea typeface="Calibri"/>
                <a:cs typeface="Calibri"/>
                <a:sym typeface="Calibri"/>
              </a:rPr>
            </a:br>
            <a:r>
              <a:rPr lang="de-CH" sz="1100" b="0" i="0" u="none" strike="noStrike" cap="none">
                <a:solidFill>
                  <a:srgbClr val="4D4D4D"/>
                </a:solidFill>
                <a:latin typeface="Calibri"/>
                <a:ea typeface="Calibri"/>
                <a:cs typeface="Calibri"/>
                <a:sym typeface="Calibri"/>
              </a:rPr>
              <a:t>Function (regular)</a:t>
            </a:r>
            <a:endParaRPr/>
          </a:p>
        </p:txBody>
      </p:sp>
      <p:sp>
        <p:nvSpPr>
          <p:cNvPr id="405" name="Google Shape;405;p5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eam raster inverse 4x2">
  <p:cSld name="Team raster inverse 4x2">
    <p:bg>
      <p:bgPr>
        <a:solidFill>
          <a:schemeClr val="dk2"/>
        </a:solidFill>
        <a:effectLst/>
      </p:bgPr>
    </p:bg>
    <p:spTree>
      <p:nvGrpSpPr>
        <p:cNvPr id="1" name="Shape 406"/>
        <p:cNvGrpSpPr/>
        <p:nvPr/>
      </p:nvGrpSpPr>
      <p:grpSpPr>
        <a:xfrm>
          <a:off x="0" y="0"/>
          <a:ext cx="0" cy="0"/>
          <a:chOff x="0" y="0"/>
          <a:chExt cx="0" cy="0"/>
        </a:xfrm>
      </p:grpSpPr>
      <p:sp>
        <p:nvSpPr>
          <p:cNvPr id="407" name="Google Shape;407;p58"/>
          <p:cNvSpPr txBox="1">
            <a:spLocks noGrp="1"/>
          </p:cNvSpPr>
          <p:nvPr>
            <p:ph type="title"/>
          </p:nvPr>
        </p:nvSpPr>
        <p:spPr>
          <a:xfrm>
            <a:off x="560714" y="531099"/>
            <a:ext cx="8006400" cy="384467"/>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8" name="Google Shape;408;p58"/>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9" name="Google Shape;409;p58"/>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0" name="Google Shape;410;p58"/>
          <p:cNvSpPr>
            <a:spLocks noGrp="1"/>
          </p:cNvSpPr>
          <p:nvPr>
            <p:ph type="pic" idx="2"/>
          </p:nvPr>
        </p:nvSpPr>
        <p:spPr>
          <a:xfrm>
            <a:off x="574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1" name="Google Shape;411;p58"/>
          <p:cNvSpPr txBox="1">
            <a:spLocks noGrp="1"/>
          </p:cNvSpPr>
          <p:nvPr>
            <p:ph type="body" idx="3"/>
          </p:nvPr>
        </p:nvSpPr>
        <p:spPr>
          <a:xfrm>
            <a:off x="574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2" name="Google Shape;412;p58"/>
          <p:cNvSpPr>
            <a:spLocks noGrp="1"/>
          </p:cNvSpPr>
          <p:nvPr>
            <p:ph type="pic" idx="4"/>
          </p:nvPr>
        </p:nvSpPr>
        <p:spPr>
          <a:xfrm>
            <a:off x="574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3" name="Google Shape;413;p58"/>
          <p:cNvSpPr txBox="1">
            <a:spLocks noGrp="1"/>
          </p:cNvSpPr>
          <p:nvPr>
            <p:ph type="body" idx="5"/>
          </p:nvPr>
        </p:nvSpPr>
        <p:spPr>
          <a:xfrm>
            <a:off x="574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4" name="Google Shape;414;p58"/>
          <p:cNvSpPr>
            <a:spLocks noGrp="1"/>
          </p:cNvSpPr>
          <p:nvPr>
            <p:ph type="pic" idx="6"/>
          </p:nvPr>
        </p:nvSpPr>
        <p:spPr>
          <a:xfrm>
            <a:off x="2608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5" name="Google Shape;415;p58"/>
          <p:cNvSpPr txBox="1">
            <a:spLocks noGrp="1"/>
          </p:cNvSpPr>
          <p:nvPr>
            <p:ph type="body" idx="7"/>
          </p:nvPr>
        </p:nvSpPr>
        <p:spPr>
          <a:xfrm>
            <a:off x="2608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6" name="Google Shape;416;p58"/>
          <p:cNvSpPr>
            <a:spLocks noGrp="1"/>
          </p:cNvSpPr>
          <p:nvPr>
            <p:ph type="pic" idx="8"/>
          </p:nvPr>
        </p:nvSpPr>
        <p:spPr>
          <a:xfrm>
            <a:off x="2608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7" name="Google Shape;417;p58"/>
          <p:cNvSpPr txBox="1">
            <a:spLocks noGrp="1"/>
          </p:cNvSpPr>
          <p:nvPr>
            <p:ph type="body" idx="9"/>
          </p:nvPr>
        </p:nvSpPr>
        <p:spPr>
          <a:xfrm>
            <a:off x="2608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18" name="Google Shape;418;p58"/>
          <p:cNvSpPr>
            <a:spLocks noGrp="1"/>
          </p:cNvSpPr>
          <p:nvPr>
            <p:ph type="pic" idx="13"/>
          </p:nvPr>
        </p:nvSpPr>
        <p:spPr>
          <a:xfrm>
            <a:off x="4642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19" name="Google Shape;419;p58"/>
          <p:cNvSpPr txBox="1">
            <a:spLocks noGrp="1"/>
          </p:cNvSpPr>
          <p:nvPr>
            <p:ph type="body" idx="14"/>
          </p:nvPr>
        </p:nvSpPr>
        <p:spPr>
          <a:xfrm>
            <a:off x="4642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0" name="Google Shape;420;p58"/>
          <p:cNvSpPr>
            <a:spLocks noGrp="1"/>
          </p:cNvSpPr>
          <p:nvPr>
            <p:ph type="pic" idx="15"/>
          </p:nvPr>
        </p:nvSpPr>
        <p:spPr>
          <a:xfrm>
            <a:off x="4642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1" name="Google Shape;421;p58"/>
          <p:cNvSpPr txBox="1">
            <a:spLocks noGrp="1"/>
          </p:cNvSpPr>
          <p:nvPr>
            <p:ph type="body" idx="16"/>
          </p:nvPr>
        </p:nvSpPr>
        <p:spPr>
          <a:xfrm>
            <a:off x="4642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marR="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2" name="Google Shape;422;p58"/>
          <p:cNvSpPr>
            <a:spLocks noGrp="1"/>
          </p:cNvSpPr>
          <p:nvPr>
            <p:ph type="pic" idx="17"/>
          </p:nvPr>
        </p:nvSpPr>
        <p:spPr>
          <a:xfrm>
            <a:off x="6676674" y="11303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3" name="Google Shape;423;p58"/>
          <p:cNvSpPr txBox="1">
            <a:spLocks noGrp="1"/>
          </p:cNvSpPr>
          <p:nvPr>
            <p:ph type="body" idx="18"/>
          </p:nvPr>
        </p:nvSpPr>
        <p:spPr>
          <a:xfrm>
            <a:off x="6676674" y="22463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4" name="Google Shape;424;p58"/>
          <p:cNvSpPr>
            <a:spLocks noGrp="1"/>
          </p:cNvSpPr>
          <p:nvPr>
            <p:ph type="pic" idx="19"/>
          </p:nvPr>
        </p:nvSpPr>
        <p:spPr>
          <a:xfrm>
            <a:off x="6676674" y="2941200"/>
            <a:ext cx="1890000" cy="1116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25" name="Google Shape;425;p58"/>
          <p:cNvSpPr txBox="1">
            <a:spLocks noGrp="1"/>
          </p:cNvSpPr>
          <p:nvPr>
            <p:ph type="body" idx="20"/>
          </p:nvPr>
        </p:nvSpPr>
        <p:spPr>
          <a:xfrm>
            <a:off x="6676674" y="4057200"/>
            <a:ext cx="1890000" cy="515182"/>
          </a:xfrm>
          <a:prstGeom prst="rect">
            <a:avLst/>
          </a:prstGeom>
          <a:solidFill>
            <a:schemeClr val="accent3"/>
          </a:solidFill>
          <a:ln>
            <a:noFill/>
          </a:ln>
        </p:spPr>
        <p:txBody>
          <a:bodyPr spcFirstLastPara="1" wrap="square" lIns="108000" tIns="90000" rIns="108000" bIns="90000" anchor="t" anchorCtr="0">
            <a:noAutofit/>
          </a:bodyPr>
          <a:lstStyle>
            <a:lvl1pPr marL="457200" lvl="0" indent="-228600" algn="l">
              <a:lnSpc>
                <a:spcPct val="108333"/>
              </a:lnSpc>
              <a:spcBef>
                <a:spcPts val="0"/>
              </a:spcBef>
              <a:spcAft>
                <a:spcPts val="0"/>
              </a:spcAft>
              <a:buClr>
                <a:schemeClr val="dk1"/>
              </a:buClr>
              <a:buSzPts val="1200"/>
              <a:buFont typeface="Calibri"/>
              <a:buNone/>
              <a:defRPr sz="1200" b="0">
                <a:solidFill>
                  <a:schemeClr val="dk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6" name="Google Shape;426;p5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am raster inverse 4x3">
  <p:cSld name="Team raster inverse 4x3">
    <p:bg>
      <p:bgPr>
        <a:solidFill>
          <a:schemeClr val="dk2"/>
        </a:solidFill>
        <a:effectLst/>
      </p:bgPr>
    </p:bg>
    <p:spTree>
      <p:nvGrpSpPr>
        <p:cNvPr id="1" name="Shape 427"/>
        <p:cNvGrpSpPr/>
        <p:nvPr/>
      </p:nvGrpSpPr>
      <p:grpSpPr>
        <a:xfrm>
          <a:off x="0" y="0"/>
          <a:ext cx="0" cy="0"/>
          <a:chOff x="0" y="0"/>
          <a:chExt cx="0" cy="0"/>
        </a:xfrm>
      </p:grpSpPr>
      <p:sp>
        <p:nvSpPr>
          <p:cNvPr id="428" name="Google Shape;428;p59"/>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429" name="Google Shape;429;p59"/>
          <p:cNvSpPr>
            <a:spLocks noGrp="1"/>
          </p:cNvSpPr>
          <p:nvPr>
            <p:ph type="pic" idx="2"/>
          </p:nvPr>
        </p:nvSpPr>
        <p:spPr>
          <a:xfrm>
            <a:off x="574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0" name="Google Shape;430;p59"/>
          <p:cNvSpPr>
            <a:spLocks noGrp="1"/>
          </p:cNvSpPr>
          <p:nvPr>
            <p:ph type="pic" idx="3"/>
          </p:nvPr>
        </p:nvSpPr>
        <p:spPr>
          <a:xfrm>
            <a:off x="2608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1" name="Google Shape;431;p59"/>
          <p:cNvSpPr>
            <a:spLocks noGrp="1"/>
          </p:cNvSpPr>
          <p:nvPr>
            <p:ph type="pic" idx="4"/>
          </p:nvPr>
        </p:nvSpPr>
        <p:spPr>
          <a:xfrm>
            <a:off x="4642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2" name="Google Shape;432;p59"/>
          <p:cNvSpPr>
            <a:spLocks noGrp="1"/>
          </p:cNvSpPr>
          <p:nvPr>
            <p:ph type="pic" idx="5"/>
          </p:nvPr>
        </p:nvSpPr>
        <p:spPr>
          <a:xfrm>
            <a:off x="6676674" y="818044"/>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3" name="Google Shape;433;p59"/>
          <p:cNvSpPr>
            <a:spLocks noGrp="1"/>
          </p:cNvSpPr>
          <p:nvPr>
            <p:ph type="pic" idx="6"/>
          </p:nvPr>
        </p:nvSpPr>
        <p:spPr>
          <a:xfrm>
            <a:off x="574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4" name="Google Shape;434;p59"/>
          <p:cNvSpPr>
            <a:spLocks noGrp="1"/>
          </p:cNvSpPr>
          <p:nvPr>
            <p:ph type="pic" idx="7"/>
          </p:nvPr>
        </p:nvSpPr>
        <p:spPr>
          <a:xfrm>
            <a:off x="2608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5" name="Google Shape;435;p59"/>
          <p:cNvSpPr>
            <a:spLocks noGrp="1"/>
          </p:cNvSpPr>
          <p:nvPr>
            <p:ph type="pic" idx="8"/>
          </p:nvPr>
        </p:nvSpPr>
        <p:spPr>
          <a:xfrm>
            <a:off x="4642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6" name="Google Shape;436;p59"/>
          <p:cNvSpPr>
            <a:spLocks noGrp="1"/>
          </p:cNvSpPr>
          <p:nvPr>
            <p:ph type="pic" idx="9"/>
          </p:nvPr>
        </p:nvSpPr>
        <p:spPr>
          <a:xfrm>
            <a:off x="6676674" y="2245806"/>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7" name="Google Shape;437;p59"/>
          <p:cNvSpPr>
            <a:spLocks noGrp="1"/>
          </p:cNvSpPr>
          <p:nvPr>
            <p:ph type="pic" idx="13"/>
          </p:nvPr>
        </p:nvSpPr>
        <p:spPr>
          <a:xfrm>
            <a:off x="2608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8" name="Google Shape;438;p59"/>
          <p:cNvSpPr>
            <a:spLocks noGrp="1"/>
          </p:cNvSpPr>
          <p:nvPr>
            <p:ph type="pic" idx="14"/>
          </p:nvPr>
        </p:nvSpPr>
        <p:spPr>
          <a:xfrm>
            <a:off x="4642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39" name="Google Shape;439;p59"/>
          <p:cNvSpPr>
            <a:spLocks noGrp="1"/>
          </p:cNvSpPr>
          <p:nvPr>
            <p:ph type="pic" idx="15"/>
          </p:nvPr>
        </p:nvSpPr>
        <p:spPr>
          <a:xfrm>
            <a:off x="6676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0" name="Google Shape;440;p59"/>
          <p:cNvSpPr>
            <a:spLocks noGrp="1"/>
          </p:cNvSpPr>
          <p:nvPr>
            <p:ph type="pic" idx="16"/>
          </p:nvPr>
        </p:nvSpPr>
        <p:spPr>
          <a:xfrm>
            <a:off x="574674" y="3685823"/>
            <a:ext cx="1890000" cy="923762"/>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lt1"/>
              </a:buClr>
              <a:buSzPts val="1800"/>
              <a:buFont typeface="Calibri"/>
              <a:buNone/>
              <a:defRPr sz="1800" b="0" i="0" u="none" strike="noStrike" cap="none">
                <a:solidFill>
                  <a:schemeClr val="lt1"/>
                </a:solidFill>
                <a:latin typeface="Calibri"/>
                <a:ea typeface="Calibri"/>
                <a:cs typeface="Calibri"/>
                <a:sym typeface="Calibri"/>
              </a:defRPr>
            </a:lvl1pPr>
            <a:lvl2pPr marR="0" lvl="1"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2pPr>
            <a:lvl3pPr marR="0" lvl="2"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3pPr>
            <a:lvl4pPr marR="0" lvl="3"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4pPr>
            <a:lvl5pPr marR="0" lvl="4" algn="l" rtl="0">
              <a:lnSpc>
                <a:spcPct val="125000"/>
              </a:lnSpc>
              <a:spcBef>
                <a:spcPts val="0"/>
              </a:spcBef>
              <a:spcAft>
                <a:spcPts val="0"/>
              </a:spcAft>
              <a:buClr>
                <a:schemeClr val="lt1"/>
              </a:buClr>
              <a:buSzPts val="1800"/>
              <a:buFont typeface="Noto Sans Symbols"/>
              <a:buChar char="−"/>
              <a:defRPr sz="1800" b="0" i="0" u="none" strike="noStrike" cap="none">
                <a:solidFill>
                  <a:schemeClr val="lt1"/>
                </a:solidFill>
                <a:latin typeface="Calibri"/>
                <a:ea typeface="Calibri"/>
                <a:cs typeface="Calibri"/>
                <a:sym typeface="Calibri"/>
              </a:defRPr>
            </a:lvl5pPr>
            <a:lvl6pPr marR="0" lvl="5"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6pPr>
            <a:lvl7pPr marR="0" lvl="6"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7pPr>
            <a:lvl8pPr marR="0" lvl="7"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8pPr>
            <a:lvl9pPr marR="0" lvl="8" algn="l" rtl="0">
              <a:spcBef>
                <a:spcPts val="4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9pPr>
          </a:lstStyle>
          <a:p>
            <a:endParaRPr/>
          </a:p>
        </p:txBody>
      </p:sp>
      <p:sp>
        <p:nvSpPr>
          <p:cNvPr id="441" name="Google Shape;441;p59"/>
          <p:cNvSpPr txBox="1"/>
          <p:nvPr/>
        </p:nvSpPr>
        <p:spPr>
          <a:xfrm>
            <a:off x="574674" y="4609587"/>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2" name="Google Shape;442;p59"/>
          <p:cNvSpPr txBox="1"/>
          <p:nvPr/>
        </p:nvSpPr>
        <p:spPr>
          <a:xfrm>
            <a:off x="2608674" y="4609587"/>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3" name="Google Shape;443;p59"/>
          <p:cNvSpPr txBox="1"/>
          <p:nvPr/>
        </p:nvSpPr>
        <p:spPr>
          <a:xfrm>
            <a:off x="4642674" y="4609587"/>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4" name="Google Shape;444;p59"/>
          <p:cNvSpPr txBox="1"/>
          <p:nvPr/>
        </p:nvSpPr>
        <p:spPr>
          <a:xfrm>
            <a:off x="6676674" y="4609587"/>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5" name="Google Shape;445;p59"/>
          <p:cNvSpPr txBox="1"/>
          <p:nvPr/>
        </p:nvSpPr>
        <p:spPr>
          <a:xfrm>
            <a:off x="574674" y="3169568"/>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6" name="Google Shape;446;p59"/>
          <p:cNvSpPr txBox="1"/>
          <p:nvPr/>
        </p:nvSpPr>
        <p:spPr>
          <a:xfrm>
            <a:off x="2608674" y="3169568"/>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7" name="Google Shape;447;p59"/>
          <p:cNvSpPr txBox="1"/>
          <p:nvPr/>
        </p:nvSpPr>
        <p:spPr>
          <a:xfrm>
            <a:off x="4642674" y="3169568"/>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8" name="Google Shape;448;p59"/>
          <p:cNvSpPr txBox="1"/>
          <p:nvPr/>
        </p:nvSpPr>
        <p:spPr>
          <a:xfrm>
            <a:off x="6676674" y="3169568"/>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49" name="Google Shape;449;p59"/>
          <p:cNvSpPr txBox="1"/>
          <p:nvPr/>
        </p:nvSpPr>
        <p:spPr>
          <a:xfrm>
            <a:off x="574674" y="1741806"/>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50" name="Google Shape;450;p59"/>
          <p:cNvSpPr txBox="1"/>
          <p:nvPr/>
        </p:nvSpPr>
        <p:spPr>
          <a:xfrm>
            <a:off x="2608674" y="1741806"/>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51" name="Google Shape;451;p59"/>
          <p:cNvSpPr txBox="1"/>
          <p:nvPr/>
        </p:nvSpPr>
        <p:spPr>
          <a:xfrm>
            <a:off x="4642674" y="1741806"/>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52" name="Google Shape;452;p59"/>
          <p:cNvSpPr txBox="1"/>
          <p:nvPr/>
        </p:nvSpPr>
        <p:spPr>
          <a:xfrm>
            <a:off x="6676674" y="1741806"/>
            <a:ext cx="1890000" cy="360000"/>
          </a:xfrm>
          <a:prstGeom prst="rect">
            <a:avLst/>
          </a:prstGeom>
          <a:solidFill>
            <a:schemeClr val="accent3"/>
          </a:solidFill>
          <a:ln>
            <a:noFill/>
          </a:ln>
        </p:spPr>
        <p:txBody>
          <a:bodyPr spcFirstLastPara="1" wrap="square" lIns="72000" tIns="28800" rIns="108000" bIns="90000" anchor="t" anchorCtr="0">
            <a:noAutofit/>
          </a:bodyPr>
          <a:lstStyle/>
          <a:p>
            <a:pPr marL="0" marR="0" lvl="0" indent="0" algn="l" rtl="0">
              <a:lnSpc>
                <a:spcPct val="109090"/>
              </a:lnSpc>
              <a:spcBef>
                <a:spcPts val="0"/>
              </a:spcBef>
              <a:spcAft>
                <a:spcPts val="0"/>
              </a:spcAft>
              <a:buClr>
                <a:schemeClr val="dk1"/>
              </a:buClr>
              <a:buSzPts val="1100"/>
              <a:buFont typeface="Calibri"/>
              <a:buNone/>
            </a:pPr>
            <a:r>
              <a:rPr lang="de-CH" sz="1100" b="0">
                <a:solidFill>
                  <a:schemeClr val="dk1"/>
                </a:solidFill>
                <a:latin typeface="Calibri"/>
                <a:ea typeface="Calibri"/>
                <a:cs typeface="Calibri"/>
                <a:sym typeface="Calibri"/>
              </a:rPr>
              <a:t>Name (bold)</a:t>
            </a:r>
            <a:br>
              <a:rPr lang="de-CH" sz="1100" b="0">
                <a:solidFill>
                  <a:schemeClr val="dk1"/>
                </a:solidFill>
                <a:latin typeface="Calibri"/>
                <a:ea typeface="Calibri"/>
                <a:cs typeface="Calibri"/>
                <a:sym typeface="Calibri"/>
              </a:rPr>
            </a:br>
            <a:r>
              <a:rPr lang="de-CH" sz="1100" b="0">
                <a:solidFill>
                  <a:schemeClr val="dk1"/>
                </a:solidFill>
                <a:latin typeface="Calibri"/>
                <a:ea typeface="Calibri"/>
                <a:cs typeface="Calibri"/>
                <a:sym typeface="Calibri"/>
              </a:rPr>
              <a:t>Function (regular)</a:t>
            </a:r>
            <a:endParaRPr/>
          </a:p>
        </p:txBody>
      </p:sp>
      <p:sp>
        <p:nvSpPr>
          <p:cNvPr id="453" name="Google Shape;453;p5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ubchapter marker with image">
  <p:cSld name="Subchapter marker with image">
    <p:spTree>
      <p:nvGrpSpPr>
        <p:cNvPr id="1" name="Shape 66"/>
        <p:cNvGrpSpPr/>
        <p:nvPr/>
      </p:nvGrpSpPr>
      <p:grpSpPr>
        <a:xfrm>
          <a:off x="0" y="0"/>
          <a:ext cx="0" cy="0"/>
          <a:chOff x="0" y="0"/>
          <a:chExt cx="0" cy="0"/>
        </a:xfrm>
      </p:grpSpPr>
      <p:sp>
        <p:nvSpPr>
          <p:cNvPr id="67" name="Google Shape;67;p21"/>
          <p:cNvSpPr>
            <a:spLocks noGrp="1"/>
          </p:cNvSpPr>
          <p:nvPr>
            <p:ph type="pic" idx="2"/>
          </p:nvPr>
        </p:nvSpPr>
        <p:spPr>
          <a:xfrm>
            <a:off x="0" y="0"/>
            <a:ext cx="9144000" cy="51435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21"/>
          <p:cNvSpPr txBox="1">
            <a:spLocks noGrp="1"/>
          </p:cNvSpPr>
          <p:nvPr>
            <p:ph type="title"/>
          </p:nvPr>
        </p:nvSpPr>
        <p:spPr>
          <a:xfrm>
            <a:off x="574675" y="4291726"/>
            <a:ext cx="7993063" cy="447352"/>
          </a:xfrm>
          <a:prstGeom prst="rect">
            <a:avLst/>
          </a:prstGeom>
          <a:noFill/>
          <a:ln>
            <a:noFill/>
          </a:ln>
        </p:spPr>
        <p:txBody>
          <a:bodyPr spcFirstLastPara="1" wrap="square" lIns="0" tIns="0" rIns="0" bIns="0" anchor="t" anchorCtr="0">
            <a:noAutofit/>
          </a:bodyPr>
          <a:lstStyle>
            <a:lvl1pPr lvl="0" algn="r">
              <a:lnSpc>
                <a:spcPct val="65957"/>
              </a:lnSpc>
              <a:spcBef>
                <a:spcPts val="0"/>
              </a:spcBef>
              <a:spcAft>
                <a:spcPts val="0"/>
              </a:spcAft>
              <a:buClr>
                <a:schemeClr val="dk1"/>
              </a:buClr>
              <a:buSzPts val="4700"/>
              <a:buFont typeface="Calibri"/>
              <a:buNone/>
              <a:defRPr sz="47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1"/>
          <p:cNvSpPr txBox="1">
            <a:spLocks noGrp="1"/>
          </p:cNvSpPr>
          <p:nvPr>
            <p:ph type="body" idx="1"/>
          </p:nvPr>
        </p:nvSpPr>
        <p:spPr>
          <a:xfrm>
            <a:off x="574675" y="3789145"/>
            <a:ext cx="7993063" cy="366781"/>
          </a:xfrm>
          <a:prstGeom prst="rect">
            <a:avLst/>
          </a:prstGeom>
          <a:noFill/>
          <a:ln>
            <a:noFill/>
          </a:ln>
        </p:spPr>
        <p:txBody>
          <a:bodyPr spcFirstLastPara="1" wrap="square" lIns="0" tIns="0" rIns="0" bIns="0" anchor="t" anchorCtr="0">
            <a:noAutofit/>
          </a:bodyPr>
          <a:lstStyle>
            <a:lvl1pPr marL="457200" lvl="0" indent="-228600" algn="r">
              <a:lnSpc>
                <a:spcPct val="93750"/>
              </a:lnSpc>
              <a:spcBef>
                <a:spcPts val="0"/>
              </a:spcBef>
              <a:spcAft>
                <a:spcPts val="0"/>
              </a:spcAft>
              <a:buClr>
                <a:schemeClr val="dk1"/>
              </a:buClr>
              <a:buSzPts val="2400"/>
              <a:buFont typeface="Calibri"/>
              <a:buNone/>
              <a:defRPr sz="2400" b="0">
                <a:solidFill>
                  <a:schemeClr val="dk1"/>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0" name="Google Shape;70;p2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ver with title">
  <p:cSld name="Cover with title">
    <p:spTree>
      <p:nvGrpSpPr>
        <p:cNvPr id="1" name="Shape 454"/>
        <p:cNvGrpSpPr/>
        <p:nvPr/>
      </p:nvGrpSpPr>
      <p:grpSpPr>
        <a:xfrm>
          <a:off x="0" y="0"/>
          <a:ext cx="0" cy="0"/>
          <a:chOff x="0" y="0"/>
          <a:chExt cx="0" cy="0"/>
        </a:xfrm>
      </p:grpSpPr>
      <p:sp>
        <p:nvSpPr>
          <p:cNvPr id="455" name="Google Shape;455;p60"/>
          <p:cNvSpPr>
            <a:spLocks noGrp="1"/>
          </p:cNvSpPr>
          <p:nvPr>
            <p:ph type="pic" idx="2"/>
          </p:nvPr>
        </p:nvSpPr>
        <p:spPr>
          <a:xfrm>
            <a:off x="574675" y="572399"/>
            <a:ext cx="7993062"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56" name="Google Shape;456;p60"/>
          <p:cNvSpPr txBox="1">
            <a:spLocks noGrp="1"/>
          </p:cNvSpPr>
          <p:nvPr>
            <p:ph type="title"/>
          </p:nvPr>
        </p:nvSpPr>
        <p:spPr>
          <a:xfrm>
            <a:off x="574674" y="3925166"/>
            <a:ext cx="7993063" cy="662709"/>
          </a:xfrm>
          <a:prstGeom prst="rect">
            <a:avLst/>
          </a:prstGeom>
          <a:solidFill>
            <a:schemeClr val="lt1">
              <a:alpha val="84705"/>
            </a:schemeClr>
          </a:solidFill>
          <a:ln>
            <a:noFill/>
          </a:ln>
        </p:spPr>
        <p:txBody>
          <a:bodyPr spcFirstLastPara="1" wrap="square" lIns="288000" tIns="144000" rIns="288000" bIns="144000" anchor="b" anchorCtr="0">
            <a:spAutoFit/>
          </a:bodyPr>
          <a:lstStyle>
            <a:lvl1pPr lvl="0" algn="r">
              <a:lnSpc>
                <a:spcPct val="126086"/>
              </a:lnSpc>
              <a:spcBef>
                <a:spcPts val="0"/>
              </a:spcBef>
              <a:spcAft>
                <a:spcPts val="0"/>
              </a:spcAft>
              <a:buClr>
                <a:schemeClr val="dk1"/>
              </a:buClr>
              <a:buSzPts val="2300"/>
              <a:buFont typeface="Calibri"/>
              <a:buNone/>
              <a:defRPr sz="23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7" name="Google Shape;457;p60"/>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60"/>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marR="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9" name="Google Shape;459;p6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ver with quote">
  <p:cSld name="Cover with quote">
    <p:bg>
      <p:bgPr>
        <a:solidFill>
          <a:schemeClr val="lt1"/>
        </a:solidFill>
        <a:effectLst/>
      </p:bgPr>
    </p:bg>
    <p:spTree>
      <p:nvGrpSpPr>
        <p:cNvPr id="1" name="Shape 460"/>
        <p:cNvGrpSpPr/>
        <p:nvPr/>
      </p:nvGrpSpPr>
      <p:grpSpPr>
        <a:xfrm>
          <a:off x="0" y="0"/>
          <a:ext cx="0" cy="0"/>
          <a:chOff x="0" y="0"/>
          <a:chExt cx="0" cy="0"/>
        </a:xfrm>
      </p:grpSpPr>
      <p:sp>
        <p:nvSpPr>
          <p:cNvPr id="461" name="Google Shape;461;p61"/>
          <p:cNvSpPr>
            <a:spLocks noGrp="1"/>
          </p:cNvSpPr>
          <p:nvPr>
            <p:ph type="pic" idx="2"/>
          </p:nvPr>
        </p:nvSpPr>
        <p:spPr>
          <a:xfrm>
            <a:off x="574675" y="572399"/>
            <a:ext cx="7993062"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62" name="Google Shape;462;p61"/>
          <p:cNvSpPr txBox="1">
            <a:spLocks noGrp="1"/>
          </p:cNvSpPr>
          <p:nvPr>
            <p:ph type="title"/>
          </p:nvPr>
        </p:nvSpPr>
        <p:spPr>
          <a:xfrm>
            <a:off x="574675" y="572399"/>
            <a:ext cx="7992000" cy="538710"/>
          </a:xfrm>
          <a:prstGeom prst="rect">
            <a:avLst/>
          </a:prstGeom>
          <a:noFill/>
          <a:ln>
            <a:noFill/>
          </a:ln>
        </p:spPr>
        <p:txBody>
          <a:bodyPr spcFirstLastPara="1" wrap="square" lIns="288000" tIns="144000" rIns="288000" bIns="72000" anchor="t" anchorCtr="0">
            <a:spAutoFit/>
          </a:bodyPr>
          <a:lstStyle>
            <a:lvl1pPr lvl="0" algn="r">
              <a:lnSpc>
                <a:spcPct val="108695"/>
              </a:lnSpc>
              <a:spcBef>
                <a:spcPts val="0"/>
              </a:spcBef>
              <a:spcAft>
                <a:spcPts val="0"/>
              </a:spcAft>
              <a:buClr>
                <a:schemeClr val="lt1"/>
              </a:buClr>
              <a:buSzPts val="2300"/>
              <a:buFont typeface="Calibri"/>
              <a:buNone/>
              <a:defRPr sz="23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3" name="Google Shape;463;p61"/>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61"/>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marR="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5" name="Google Shape;465;p61"/>
          <p:cNvSpPr txBox="1">
            <a:spLocks noGrp="1"/>
          </p:cNvSpPr>
          <p:nvPr>
            <p:ph type="body" idx="3"/>
          </p:nvPr>
        </p:nvSpPr>
        <p:spPr>
          <a:xfrm>
            <a:off x="4714953" y="1115033"/>
            <a:ext cx="3851722" cy="282129"/>
          </a:xfrm>
          <a:prstGeom prst="rect">
            <a:avLst/>
          </a:prstGeom>
          <a:noFill/>
          <a:ln>
            <a:noFill/>
          </a:ln>
        </p:spPr>
        <p:txBody>
          <a:bodyPr spcFirstLastPara="1" wrap="square" lIns="0" tIns="0" rIns="288000" bIns="0" anchor="t" anchorCtr="0">
            <a:spAutoFit/>
          </a:bodyPr>
          <a:lstStyle>
            <a:lvl1pPr marL="457200" lvl="0" indent="-228600" algn="r">
              <a:lnSpc>
                <a:spcPct val="125000"/>
              </a:lnSpc>
              <a:spcBef>
                <a:spcPts val="0"/>
              </a:spcBef>
              <a:spcAft>
                <a:spcPts val="0"/>
              </a:spcAft>
              <a:buClr>
                <a:schemeClr val="lt1"/>
              </a:buClr>
              <a:buSzPts val="1800"/>
              <a:buFont typeface="Calibri"/>
              <a:buNone/>
              <a:defRPr>
                <a:solidFill>
                  <a:schemeClr val="lt1"/>
                </a:solidFill>
              </a:defRPr>
            </a:lvl1pPr>
            <a:lvl2pPr marL="914400" lvl="1" indent="-342900" algn="r">
              <a:lnSpc>
                <a:spcPct val="125000"/>
              </a:lnSpc>
              <a:spcBef>
                <a:spcPts val="0"/>
              </a:spcBef>
              <a:spcAft>
                <a:spcPts val="0"/>
              </a:spcAft>
              <a:buClr>
                <a:schemeClr val="lt1"/>
              </a:buClr>
              <a:buSzPts val="1800"/>
              <a:buChar char="−"/>
              <a:defRPr>
                <a:solidFill>
                  <a:schemeClr val="lt1"/>
                </a:solidFill>
              </a:defRPr>
            </a:lvl2pPr>
            <a:lvl3pPr marL="1371600" lvl="2" indent="-342900" algn="r">
              <a:lnSpc>
                <a:spcPct val="125000"/>
              </a:lnSpc>
              <a:spcBef>
                <a:spcPts val="0"/>
              </a:spcBef>
              <a:spcAft>
                <a:spcPts val="0"/>
              </a:spcAft>
              <a:buClr>
                <a:schemeClr val="lt1"/>
              </a:buClr>
              <a:buSzPts val="1800"/>
              <a:buChar char="−"/>
              <a:defRPr>
                <a:solidFill>
                  <a:schemeClr val="lt1"/>
                </a:solidFill>
              </a:defRPr>
            </a:lvl3pPr>
            <a:lvl4pPr marL="1828800" lvl="3" indent="-342900" algn="r">
              <a:lnSpc>
                <a:spcPct val="125000"/>
              </a:lnSpc>
              <a:spcBef>
                <a:spcPts val="0"/>
              </a:spcBef>
              <a:spcAft>
                <a:spcPts val="0"/>
              </a:spcAft>
              <a:buClr>
                <a:schemeClr val="lt1"/>
              </a:buClr>
              <a:buSzPts val="1800"/>
              <a:buChar char="−"/>
              <a:defRPr>
                <a:solidFill>
                  <a:schemeClr val="lt1"/>
                </a:solidFill>
              </a:defRPr>
            </a:lvl4pPr>
            <a:lvl5pPr marL="2286000" lvl="4" indent="-342900" algn="r">
              <a:lnSpc>
                <a:spcPct val="125000"/>
              </a:lnSpc>
              <a:spcBef>
                <a:spcPts val="0"/>
              </a:spcBef>
              <a:spcAft>
                <a:spcPts val="0"/>
              </a:spcAft>
              <a:buClr>
                <a:schemeClr val="lt1"/>
              </a:buClr>
              <a:buSzPts val="1800"/>
              <a:buChar char="−"/>
              <a:defRPr>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6" name="Google Shape;466;p6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se description">
  <p:cSld name="Case description">
    <p:spTree>
      <p:nvGrpSpPr>
        <p:cNvPr id="1" name="Shape 467"/>
        <p:cNvGrpSpPr/>
        <p:nvPr/>
      </p:nvGrpSpPr>
      <p:grpSpPr>
        <a:xfrm>
          <a:off x="0" y="0"/>
          <a:ext cx="0" cy="0"/>
          <a:chOff x="0" y="0"/>
          <a:chExt cx="0" cy="0"/>
        </a:xfrm>
      </p:grpSpPr>
      <p:sp>
        <p:nvSpPr>
          <p:cNvPr id="468" name="Google Shape;468;p6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62"/>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0" name="Google Shape;470;p62"/>
          <p:cNvSpPr>
            <a:spLocks noGrp="1"/>
          </p:cNvSpPr>
          <p:nvPr>
            <p:ph type="pic" idx="2"/>
          </p:nvPr>
        </p:nvSpPr>
        <p:spPr>
          <a:xfrm>
            <a:off x="5507999" y="572400"/>
            <a:ext cx="3060000" cy="8388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71" name="Google Shape;471;p62"/>
          <p:cNvSpPr txBox="1">
            <a:spLocks noGrp="1"/>
          </p:cNvSpPr>
          <p:nvPr>
            <p:ph type="body" idx="3"/>
          </p:nvPr>
        </p:nvSpPr>
        <p:spPr>
          <a:xfrm>
            <a:off x="574675" y="572400"/>
            <a:ext cx="4752000" cy="360000"/>
          </a:xfrm>
          <a:prstGeom prst="rect">
            <a:avLst/>
          </a:prstGeom>
          <a:solidFill>
            <a:schemeClr val="accent2"/>
          </a:solidFill>
          <a:ln>
            <a:noFill/>
          </a:ln>
        </p:spPr>
        <p:txBody>
          <a:bodyPr spcFirstLastPara="1" wrap="square" lIns="144000" tIns="72000" rIns="144000" bIns="7200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b="1">
                <a:solidFill>
                  <a:schemeClr val="lt1"/>
                </a:solidFill>
              </a:defRPr>
            </a:lvl1pPr>
            <a:lvl2pPr marL="914400" lvl="1" indent="-317500" algn="l">
              <a:lnSpc>
                <a:spcPct val="100000"/>
              </a:lnSpc>
              <a:spcBef>
                <a:spcPts val="0"/>
              </a:spcBef>
              <a:spcAft>
                <a:spcPts val="0"/>
              </a:spcAft>
              <a:buClr>
                <a:schemeClr val="lt1"/>
              </a:buClr>
              <a:buSzPts val="1400"/>
              <a:buChar char="−"/>
              <a:defRPr sz="1400" b="1">
                <a:solidFill>
                  <a:schemeClr val="lt1"/>
                </a:solidFill>
              </a:defRPr>
            </a:lvl2pPr>
            <a:lvl3pPr marL="1371600" lvl="2" indent="-317500" algn="l">
              <a:lnSpc>
                <a:spcPct val="100000"/>
              </a:lnSpc>
              <a:spcBef>
                <a:spcPts val="0"/>
              </a:spcBef>
              <a:spcAft>
                <a:spcPts val="0"/>
              </a:spcAft>
              <a:buClr>
                <a:schemeClr val="lt1"/>
              </a:buClr>
              <a:buSzPts val="1400"/>
              <a:buChar char="−"/>
              <a:defRPr sz="1400" b="1">
                <a:solidFill>
                  <a:schemeClr val="lt1"/>
                </a:solidFill>
              </a:defRPr>
            </a:lvl3pPr>
            <a:lvl4pPr marL="1828800" lvl="3" indent="-317500" algn="l">
              <a:lnSpc>
                <a:spcPct val="100000"/>
              </a:lnSpc>
              <a:spcBef>
                <a:spcPts val="0"/>
              </a:spcBef>
              <a:spcAft>
                <a:spcPts val="0"/>
              </a:spcAft>
              <a:buClr>
                <a:schemeClr val="lt1"/>
              </a:buClr>
              <a:buSzPts val="1400"/>
              <a:buChar char="−"/>
              <a:defRPr sz="1400" b="1">
                <a:solidFill>
                  <a:schemeClr val="lt1"/>
                </a:solidFill>
              </a:defRPr>
            </a:lvl4pPr>
            <a:lvl5pPr marL="2286000" lvl="4" indent="-317500" algn="l">
              <a:lnSpc>
                <a:spcPct val="100000"/>
              </a:lnSpc>
              <a:spcBef>
                <a:spcPts val="0"/>
              </a:spcBef>
              <a:spcAft>
                <a:spcPts val="0"/>
              </a:spcAft>
              <a:buClr>
                <a:schemeClr val="lt1"/>
              </a:buClr>
              <a:buSzPts val="1400"/>
              <a:buChar char="−"/>
              <a:defRPr sz="14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2" name="Google Shape;472;p62"/>
          <p:cNvSpPr txBox="1">
            <a:spLocks noGrp="1"/>
          </p:cNvSpPr>
          <p:nvPr>
            <p:ph type="body" idx="4"/>
          </p:nvPr>
        </p:nvSpPr>
        <p:spPr>
          <a:xfrm>
            <a:off x="574674" y="932400"/>
            <a:ext cx="4752000" cy="1166400"/>
          </a:xfrm>
          <a:prstGeom prst="rect">
            <a:avLst/>
          </a:prstGeom>
          <a:solidFill>
            <a:schemeClr val="accent3"/>
          </a:solidFill>
          <a:ln>
            <a:noFill/>
          </a:ln>
        </p:spPr>
        <p:txBody>
          <a:bodyPr spcFirstLastPara="1" wrap="square" lIns="144000" tIns="72000" rIns="144000" bIns="72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3" name="Google Shape;473;p62"/>
          <p:cNvSpPr txBox="1">
            <a:spLocks noGrp="1"/>
          </p:cNvSpPr>
          <p:nvPr>
            <p:ph type="body" idx="5"/>
          </p:nvPr>
        </p:nvSpPr>
        <p:spPr>
          <a:xfrm>
            <a:off x="574675" y="2280274"/>
            <a:ext cx="4752000" cy="360000"/>
          </a:xfrm>
          <a:prstGeom prst="rect">
            <a:avLst/>
          </a:prstGeom>
          <a:solidFill>
            <a:schemeClr val="accent2"/>
          </a:solidFill>
          <a:ln>
            <a:noFill/>
          </a:ln>
        </p:spPr>
        <p:txBody>
          <a:bodyPr spcFirstLastPara="1" wrap="square" lIns="144000" tIns="72000" rIns="144000" bIns="7200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b="1">
                <a:solidFill>
                  <a:schemeClr val="lt1"/>
                </a:solidFill>
              </a:defRPr>
            </a:lvl1pPr>
            <a:lvl2pPr marL="914400" lvl="1" indent="-317500" algn="l">
              <a:lnSpc>
                <a:spcPct val="100000"/>
              </a:lnSpc>
              <a:spcBef>
                <a:spcPts val="0"/>
              </a:spcBef>
              <a:spcAft>
                <a:spcPts val="0"/>
              </a:spcAft>
              <a:buClr>
                <a:schemeClr val="lt1"/>
              </a:buClr>
              <a:buSzPts val="1400"/>
              <a:buChar char="−"/>
              <a:defRPr sz="1400" b="1">
                <a:solidFill>
                  <a:schemeClr val="lt1"/>
                </a:solidFill>
              </a:defRPr>
            </a:lvl2pPr>
            <a:lvl3pPr marL="1371600" lvl="2" indent="-317500" algn="l">
              <a:lnSpc>
                <a:spcPct val="100000"/>
              </a:lnSpc>
              <a:spcBef>
                <a:spcPts val="0"/>
              </a:spcBef>
              <a:spcAft>
                <a:spcPts val="0"/>
              </a:spcAft>
              <a:buClr>
                <a:schemeClr val="lt1"/>
              </a:buClr>
              <a:buSzPts val="1400"/>
              <a:buChar char="−"/>
              <a:defRPr sz="1400" b="1">
                <a:solidFill>
                  <a:schemeClr val="lt1"/>
                </a:solidFill>
              </a:defRPr>
            </a:lvl3pPr>
            <a:lvl4pPr marL="1828800" lvl="3" indent="-317500" algn="l">
              <a:lnSpc>
                <a:spcPct val="100000"/>
              </a:lnSpc>
              <a:spcBef>
                <a:spcPts val="0"/>
              </a:spcBef>
              <a:spcAft>
                <a:spcPts val="0"/>
              </a:spcAft>
              <a:buClr>
                <a:schemeClr val="lt1"/>
              </a:buClr>
              <a:buSzPts val="1400"/>
              <a:buChar char="−"/>
              <a:defRPr sz="1400" b="1">
                <a:solidFill>
                  <a:schemeClr val="lt1"/>
                </a:solidFill>
              </a:defRPr>
            </a:lvl4pPr>
            <a:lvl5pPr marL="2286000" lvl="4" indent="-317500" algn="l">
              <a:lnSpc>
                <a:spcPct val="100000"/>
              </a:lnSpc>
              <a:spcBef>
                <a:spcPts val="0"/>
              </a:spcBef>
              <a:spcAft>
                <a:spcPts val="0"/>
              </a:spcAft>
              <a:buClr>
                <a:schemeClr val="lt1"/>
              </a:buClr>
              <a:buSzPts val="1400"/>
              <a:buChar char="−"/>
              <a:defRPr sz="14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4" name="Google Shape;474;p62"/>
          <p:cNvSpPr txBox="1">
            <a:spLocks noGrp="1"/>
          </p:cNvSpPr>
          <p:nvPr>
            <p:ph type="body" idx="6"/>
          </p:nvPr>
        </p:nvSpPr>
        <p:spPr>
          <a:xfrm>
            <a:off x="574674" y="2640274"/>
            <a:ext cx="4752000" cy="1947600"/>
          </a:xfrm>
          <a:prstGeom prst="rect">
            <a:avLst/>
          </a:prstGeom>
          <a:solidFill>
            <a:schemeClr val="accent3"/>
          </a:solidFill>
          <a:ln>
            <a:noFill/>
          </a:ln>
        </p:spPr>
        <p:txBody>
          <a:bodyPr spcFirstLastPara="1" wrap="square" lIns="144000" tIns="72000" rIns="144000" bIns="72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5" name="Google Shape;475;p62"/>
          <p:cNvSpPr txBox="1">
            <a:spLocks noGrp="1"/>
          </p:cNvSpPr>
          <p:nvPr>
            <p:ph type="body" idx="7"/>
          </p:nvPr>
        </p:nvSpPr>
        <p:spPr>
          <a:xfrm>
            <a:off x="5508000" y="1591200"/>
            <a:ext cx="3060000" cy="360000"/>
          </a:xfrm>
          <a:prstGeom prst="rect">
            <a:avLst/>
          </a:prstGeom>
          <a:solidFill>
            <a:schemeClr val="accent5"/>
          </a:solidFill>
          <a:ln>
            <a:noFill/>
          </a:ln>
        </p:spPr>
        <p:txBody>
          <a:bodyPr spcFirstLastPara="1" wrap="square" lIns="144000" tIns="72000" rIns="144000" bIns="72000" anchor="t" anchorCtr="0">
            <a:noAutofit/>
          </a:bodyPr>
          <a:lstStyle>
            <a:lvl1pPr marL="457200" lvl="0" indent="-228600" algn="l">
              <a:lnSpc>
                <a:spcPct val="100000"/>
              </a:lnSpc>
              <a:spcBef>
                <a:spcPts val="0"/>
              </a:spcBef>
              <a:spcAft>
                <a:spcPts val="0"/>
              </a:spcAft>
              <a:buClr>
                <a:schemeClr val="lt1"/>
              </a:buClr>
              <a:buSzPts val="1400"/>
              <a:buFont typeface="Calibri"/>
              <a:buNone/>
              <a:defRPr sz="1400" b="1">
                <a:solidFill>
                  <a:schemeClr val="lt1"/>
                </a:solidFill>
              </a:defRPr>
            </a:lvl1pPr>
            <a:lvl2pPr marL="914400" lvl="1" indent="-317500" algn="l">
              <a:lnSpc>
                <a:spcPct val="100000"/>
              </a:lnSpc>
              <a:spcBef>
                <a:spcPts val="0"/>
              </a:spcBef>
              <a:spcAft>
                <a:spcPts val="0"/>
              </a:spcAft>
              <a:buClr>
                <a:schemeClr val="lt1"/>
              </a:buClr>
              <a:buSzPts val="1400"/>
              <a:buChar char="−"/>
              <a:defRPr sz="1400" b="1">
                <a:solidFill>
                  <a:schemeClr val="lt1"/>
                </a:solidFill>
              </a:defRPr>
            </a:lvl2pPr>
            <a:lvl3pPr marL="1371600" lvl="2" indent="-317500" algn="l">
              <a:lnSpc>
                <a:spcPct val="100000"/>
              </a:lnSpc>
              <a:spcBef>
                <a:spcPts val="0"/>
              </a:spcBef>
              <a:spcAft>
                <a:spcPts val="0"/>
              </a:spcAft>
              <a:buClr>
                <a:schemeClr val="lt1"/>
              </a:buClr>
              <a:buSzPts val="1400"/>
              <a:buChar char="−"/>
              <a:defRPr sz="1400" b="1">
                <a:solidFill>
                  <a:schemeClr val="lt1"/>
                </a:solidFill>
              </a:defRPr>
            </a:lvl3pPr>
            <a:lvl4pPr marL="1828800" lvl="3" indent="-317500" algn="l">
              <a:lnSpc>
                <a:spcPct val="100000"/>
              </a:lnSpc>
              <a:spcBef>
                <a:spcPts val="0"/>
              </a:spcBef>
              <a:spcAft>
                <a:spcPts val="0"/>
              </a:spcAft>
              <a:buClr>
                <a:schemeClr val="lt1"/>
              </a:buClr>
              <a:buSzPts val="1400"/>
              <a:buChar char="−"/>
              <a:defRPr sz="1400" b="1">
                <a:solidFill>
                  <a:schemeClr val="lt1"/>
                </a:solidFill>
              </a:defRPr>
            </a:lvl4pPr>
            <a:lvl5pPr marL="2286000" lvl="4" indent="-317500" algn="l">
              <a:lnSpc>
                <a:spcPct val="100000"/>
              </a:lnSpc>
              <a:spcBef>
                <a:spcPts val="0"/>
              </a:spcBef>
              <a:spcAft>
                <a:spcPts val="0"/>
              </a:spcAft>
              <a:buClr>
                <a:schemeClr val="lt1"/>
              </a:buClr>
              <a:buSzPts val="1400"/>
              <a:buChar char="−"/>
              <a:defRPr sz="1400" b="1">
                <a:solidFill>
                  <a:schemeClr val="lt1"/>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6" name="Google Shape;476;p62"/>
          <p:cNvSpPr txBox="1">
            <a:spLocks noGrp="1"/>
          </p:cNvSpPr>
          <p:nvPr>
            <p:ph type="body" idx="8"/>
          </p:nvPr>
        </p:nvSpPr>
        <p:spPr>
          <a:xfrm>
            <a:off x="5508000" y="1951200"/>
            <a:ext cx="3060000" cy="2636674"/>
          </a:xfrm>
          <a:prstGeom prst="rect">
            <a:avLst/>
          </a:prstGeom>
          <a:solidFill>
            <a:srgbClr val="AADFEE"/>
          </a:solidFill>
          <a:ln>
            <a:noFill/>
          </a:ln>
        </p:spPr>
        <p:txBody>
          <a:bodyPr spcFirstLastPara="1" wrap="square" lIns="144000" tIns="72000" rIns="144000" bIns="72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7" name="Google Shape;477;p6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Image with title">
  <p:cSld name="Image with title">
    <p:spTree>
      <p:nvGrpSpPr>
        <p:cNvPr id="1" name="Shape 478"/>
        <p:cNvGrpSpPr/>
        <p:nvPr/>
      </p:nvGrpSpPr>
      <p:grpSpPr>
        <a:xfrm>
          <a:off x="0" y="0"/>
          <a:ext cx="0" cy="0"/>
          <a:chOff x="0" y="0"/>
          <a:chExt cx="0" cy="0"/>
        </a:xfrm>
      </p:grpSpPr>
      <p:sp>
        <p:nvSpPr>
          <p:cNvPr id="479" name="Google Shape;479;p63"/>
          <p:cNvSpPr>
            <a:spLocks noGrp="1"/>
          </p:cNvSpPr>
          <p:nvPr>
            <p:ph type="pic" idx="2"/>
          </p:nvPr>
        </p:nvSpPr>
        <p:spPr>
          <a:xfrm>
            <a:off x="574675" y="1130299"/>
            <a:ext cx="7993062" cy="3456099"/>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0" name="Google Shape;480;p63"/>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1" name="Google Shape;481;p63"/>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2" name="Google Shape;482;p63"/>
          <p:cNvSpPr txBox="1">
            <a:spLocks noGrp="1"/>
          </p:cNvSpPr>
          <p:nvPr>
            <p:ph type="title"/>
          </p:nvPr>
        </p:nvSpPr>
        <p:spPr>
          <a:xfrm>
            <a:off x="560714"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6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Images">
  <p:cSld name="Images">
    <p:spTree>
      <p:nvGrpSpPr>
        <p:cNvPr id="1" name="Shape 484"/>
        <p:cNvGrpSpPr/>
        <p:nvPr/>
      </p:nvGrpSpPr>
      <p:grpSpPr>
        <a:xfrm>
          <a:off x="0" y="0"/>
          <a:ext cx="0" cy="0"/>
          <a:chOff x="0" y="0"/>
          <a:chExt cx="0" cy="0"/>
        </a:xfrm>
      </p:grpSpPr>
      <p:sp>
        <p:nvSpPr>
          <p:cNvPr id="485" name="Google Shape;485;p64"/>
          <p:cNvSpPr>
            <a:spLocks noGrp="1"/>
          </p:cNvSpPr>
          <p:nvPr>
            <p:ph type="pic" idx="2"/>
          </p:nvPr>
        </p:nvSpPr>
        <p:spPr>
          <a:xfrm>
            <a:off x="574675" y="572399"/>
            <a:ext cx="7993062" cy="4014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6" name="Google Shape;486;p64"/>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7" name="Google Shape;487;p64"/>
          <p:cNvSpPr txBox="1">
            <a:spLocks noGrp="1"/>
          </p:cNvSpPr>
          <p:nvPr>
            <p:ph type="body" idx="1"/>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88" name="Google Shape;488;p6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ase references">
  <p:cSld name="Case references">
    <p:spTree>
      <p:nvGrpSpPr>
        <p:cNvPr id="1" name="Shape 489"/>
        <p:cNvGrpSpPr/>
        <p:nvPr/>
      </p:nvGrpSpPr>
      <p:grpSpPr>
        <a:xfrm>
          <a:off x="0" y="0"/>
          <a:ext cx="0" cy="0"/>
          <a:chOff x="0" y="0"/>
          <a:chExt cx="0" cy="0"/>
        </a:xfrm>
      </p:grpSpPr>
      <p:sp>
        <p:nvSpPr>
          <p:cNvPr id="490" name="Google Shape;490;p65"/>
          <p:cNvSpPr txBox="1">
            <a:spLocks noGrp="1"/>
          </p:cNvSpPr>
          <p:nvPr>
            <p:ph type="body" idx="1"/>
          </p:nvPr>
        </p:nvSpPr>
        <p:spPr>
          <a:xfrm>
            <a:off x="2627114" y="2949875"/>
            <a:ext cx="5940000" cy="1638000"/>
          </a:xfrm>
          <a:prstGeom prst="rect">
            <a:avLst/>
          </a:prstGeom>
          <a:solidFill>
            <a:schemeClr val="accent3"/>
          </a:solidFill>
          <a:ln>
            <a:noFill/>
          </a:ln>
        </p:spPr>
        <p:txBody>
          <a:bodyPr spcFirstLastPara="1" wrap="square" lIns="144000" tIns="108000" rIns="144000" bIns="108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1" name="Google Shape;491;p6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2" name="Google Shape;492;p65"/>
          <p:cNvSpPr txBox="1">
            <a:spLocks noGrp="1"/>
          </p:cNvSpPr>
          <p:nvPr>
            <p:ph type="body" idx="2"/>
          </p:nvPr>
        </p:nvSpPr>
        <p:spPr>
          <a:xfrm>
            <a:off x="574674" y="220886"/>
            <a:ext cx="7993063"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3" name="Google Shape;493;p65"/>
          <p:cNvSpPr txBox="1">
            <a:spLocks noGrp="1"/>
          </p:cNvSpPr>
          <p:nvPr>
            <p:ph type="body" idx="3"/>
          </p:nvPr>
        </p:nvSpPr>
        <p:spPr>
          <a:xfrm>
            <a:off x="2627114" y="1130299"/>
            <a:ext cx="5940000" cy="1638000"/>
          </a:xfrm>
          <a:prstGeom prst="rect">
            <a:avLst/>
          </a:prstGeom>
          <a:solidFill>
            <a:schemeClr val="accent3"/>
          </a:solidFill>
          <a:ln>
            <a:noFill/>
          </a:ln>
        </p:spPr>
        <p:txBody>
          <a:bodyPr spcFirstLastPara="1" wrap="square" lIns="144000" tIns="108000" rIns="144000" bIns="108000" anchor="t" anchorCtr="0">
            <a:noAutofit/>
          </a:bodyPr>
          <a:lstStyle>
            <a:lvl1pPr marL="457200" lvl="0" indent="-228600" algn="l">
              <a:lnSpc>
                <a:spcPct val="114285"/>
              </a:lnSpc>
              <a:spcBef>
                <a:spcPts val="0"/>
              </a:spcBef>
              <a:spcAft>
                <a:spcPts val="0"/>
              </a:spcAft>
              <a:buClr>
                <a:schemeClr val="dk1"/>
              </a:buClr>
              <a:buSzPts val="1400"/>
              <a:buFont typeface="Calibri"/>
              <a:buNone/>
              <a:defRPr sz="1400"/>
            </a:lvl1pPr>
            <a:lvl2pPr marL="914400" lvl="1" indent="-317500" algn="l">
              <a:lnSpc>
                <a:spcPct val="114285"/>
              </a:lnSpc>
              <a:spcBef>
                <a:spcPts val="0"/>
              </a:spcBef>
              <a:spcAft>
                <a:spcPts val="0"/>
              </a:spcAft>
              <a:buClr>
                <a:schemeClr val="dk1"/>
              </a:buClr>
              <a:buSzPts val="1400"/>
              <a:buChar char="−"/>
              <a:defRPr sz="1400"/>
            </a:lvl2pPr>
            <a:lvl3pPr marL="1371600" lvl="2" indent="-317500" algn="l">
              <a:lnSpc>
                <a:spcPct val="114285"/>
              </a:lnSpc>
              <a:spcBef>
                <a:spcPts val="0"/>
              </a:spcBef>
              <a:spcAft>
                <a:spcPts val="0"/>
              </a:spcAft>
              <a:buClr>
                <a:schemeClr val="dk1"/>
              </a:buClr>
              <a:buSzPts val="1400"/>
              <a:buChar char="−"/>
              <a:defRPr sz="1400"/>
            </a:lvl3pPr>
            <a:lvl4pPr marL="1828800" lvl="3" indent="-317500" algn="l">
              <a:lnSpc>
                <a:spcPct val="114285"/>
              </a:lnSpc>
              <a:spcBef>
                <a:spcPts val="0"/>
              </a:spcBef>
              <a:spcAft>
                <a:spcPts val="0"/>
              </a:spcAft>
              <a:buClr>
                <a:schemeClr val="dk1"/>
              </a:buClr>
              <a:buSzPts val="1400"/>
              <a:buChar char="−"/>
              <a:defRPr sz="1400"/>
            </a:lvl4pPr>
            <a:lvl5pPr marL="2286000" lvl="4" indent="-317500" algn="l">
              <a:lnSpc>
                <a:spcPct val="114285"/>
              </a:lnSpc>
              <a:spcBef>
                <a:spcPts val="0"/>
              </a:spcBef>
              <a:spcAft>
                <a:spcPts val="0"/>
              </a:spcAft>
              <a:buClr>
                <a:schemeClr val="dk1"/>
              </a:buClr>
              <a:buSzPts val="1400"/>
              <a:buChar char="−"/>
              <a:defRPr sz="1400"/>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94" name="Google Shape;494;p65"/>
          <p:cNvSpPr txBox="1">
            <a:spLocks noGrp="1"/>
          </p:cNvSpPr>
          <p:nvPr>
            <p:ph type="title"/>
          </p:nvPr>
        </p:nvSpPr>
        <p:spPr>
          <a:xfrm>
            <a:off x="560714" y="531099"/>
            <a:ext cx="8006400" cy="383301"/>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dk1"/>
              </a:buClr>
              <a:buSzPts val="3200"/>
              <a:buFont typeface="Calibri"/>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5" name="Google Shape;495;p65"/>
          <p:cNvSpPr>
            <a:spLocks noGrp="1"/>
          </p:cNvSpPr>
          <p:nvPr>
            <p:ph type="pic" idx="4"/>
          </p:nvPr>
        </p:nvSpPr>
        <p:spPr>
          <a:xfrm>
            <a:off x="575648" y="1130299"/>
            <a:ext cx="1872000" cy="163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6" name="Google Shape;496;p65"/>
          <p:cNvSpPr>
            <a:spLocks noGrp="1"/>
          </p:cNvSpPr>
          <p:nvPr>
            <p:ph type="pic" idx="5"/>
          </p:nvPr>
        </p:nvSpPr>
        <p:spPr>
          <a:xfrm>
            <a:off x="575648" y="2949875"/>
            <a:ext cx="1872000" cy="16380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7" name="Google Shape;497;p6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Secondary 1">
    <p:spTree>
      <p:nvGrpSpPr>
        <p:cNvPr id="1" name=""/>
        <p:cNvGrpSpPr/>
        <p:nvPr/>
      </p:nvGrpSpPr>
      <p:grpSpPr>
        <a:xfrm>
          <a:off x="0" y="0"/>
          <a:ext cx="0" cy="0"/>
          <a:chOff x="0" y="0"/>
          <a:chExt cx="0" cy="0"/>
        </a:xfrm>
      </p:grpSpPr>
      <p:sp>
        <p:nvSpPr>
          <p:cNvPr id="173" name="Shape 173"/>
          <p:cNvSpPr/>
          <p:nvPr/>
        </p:nvSpPr>
        <p:spPr>
          <a:xfrm>
            <a:off x="-9145" y="4783668"/>
            <a:ext cx="9162290" cy="418096"/>
          </a:xfrm>
          <a:prstGeom prst="rect">
            <a:avLst/>
          </a:prstGeom>
          <a:solidFill>
            <a:srgbClr val="1A2634"/>
          </a:solidFill>
          <a:ln w="12700">
            <a:miter lim="400000"/>
          </a:ln>
        </p:spPr>
        <p:txBody>
          <a:bodyPr lIns="45719" rIns="45719" anchor="ctr"/>
          <a:lstStyle/>
          <a:p>
            <a:pPr marL="0" marR="0" lvl="0" indent="0" algn="ctr" defTabSz="685783"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Calibri"/>
              <a:ea typeface="+mn-ea"/>
              <a:cs typeface="+mn-cs"/>
            </a:endParaRPr>
          </a:p>
        </p:txBody>
      </p:sp>
      <p:sp>
        <p:nvSpPr>
          <p:cNvPr id="174" name="Shape 174"/>
          <p:cNvSpPr/>
          <p:nvPr/>
        </p:nvSpPr>
        <p:spPr>
          <a:xfrm>
            <a:off x="-9145" y="4777320"/>
            <a:ext cx="9162290" cy="27431"/>
          </a:xfrm>
          <a:prstGeom prst="rect">
            <a:avLst/>
          </a:prstGeom>
          <a:gradFill>
            <a:gsLst>
              <a:gs pos="15000">
                <a:srgbClr val="446FFF"/>
              </a:gs>
              <a:gs pos="75000">
                <a:srgbClr val="57C0FF"/>
              </a:gs>
            </a:gsLst>
          </a:gradFill>
          <a:ln w="12700">
            <a:miter lim="400000"/>
          </a:ln>
        </p:spPr>
        <p:txBody>
          <a:bodyPr lIns="45719" rIns="45719" anchor="ctr"/>
          <a:lstStyle/>
          <a:p>
            <a:pPr marL="0" marR="0" lvl="0" indent="0" algn="ctr" defTabSz="685783" rtl="0" eaLnBrk="1" fontAlgn="auto" latinLnBrk="0" hangingPunct="1">
              <a:lnSpc>
                <a:spcPct val="100000"/>
              </a:lnSpc>
              <a:spcBef>
                <a:spcPts val="0"/>
              </a:spcBef>
              <a:spcAft>
                <a:spcPts val="0"/>
              </a:spcAft>
              <a:buClrTx/>
              <a:buSzTx/>
              <a:buFontTx/>
              <a:buNone/>
              <a:tabLst/>
              <a:defRPr>
                <a:solidFill>
                  <a:srgbClr val="FFFFFF"/>
                </a:solidFill>
              </a:defRPr>
            </a:pPr>
            <a:endParaRPr kumimoji="0" sz="1800" b="0" i="0" u="none" strike="noStrike" kern="1200" cap="none" spc="0" normalizeH="0" baseline="0" noProof="0">
              <a:ln>
                <a:noFill/>
              </a:ln>
              <a:solidFill>
                <a:srgbClr val="FFFFFF"/>
              </a:solidFill>
              <a:effectLst/>
              <a:uLnTx/>
              <a:uFillTx/>
              <a:latin typeface="Calibri"/>
              <a:ea typeface="+mn-ea"/>
              <a:cs typeface="+mn-cs"/>
            </a:endParaRPr>
          </a:p>
        </p:txBody>
      </p:sp>
      <p:pic>
        <p:nvPicPr>
          <p:cNvPr id="175" name="image3.png" descr="Ri_PrimaryH_RGB_Reverse.png"/>
          <p:cNvPicPr>
            <a:picLocks noChangeAspect="1"/>
          </p:cNvPicPr>
          <p:nvPr/>
        </p:nvPicPr>
        <p:blipFill>
          <a:blip r:embed="rId2"/>
          <a:stretch>
            <a:fillRect/>
          </a:stretch>
        </p:blipFill>
        <p:spPr>
          <a:xfrm>
            <a:off x="392645" y="4826000"/>
            <a:ext cx="900525" cy="294585"/>
          </a:xfrm>
          <a:prstGeom prst="rect">
            <a:avLst/>
          </a:prstGeom>
          <a:ln w="12700">
            <a:miter lim="400000"/>
          </a:ln>
        </p:spPr>
      </p:pic>
      <p:sp>
        <p:nvSpPr>
          <p:cNvPr id="176" name="Shape 176"/>
          <p:cNvSpPr/>
          <p:nvPr/>
        </p:nvSpPr>
        <p:spPr>
          <a:xfrm>
            <a:off x="1496484" y="4937850"/>
            <a:ext cx="4758269" cy="2154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0" marR="0" lvl="0" indent="0" algn="l" defTabSz="685783" rtl="0" eaLnBrk="1" fontAlgn="auto" latinLnBrk="0" hangingPunct="1">
              <a:lnSpc>
                <a:spcPct val="100000"/>
              </a:lnSpc>
              <a:spcBef>
                <a:spcPts val="0"/>
              </a:spcBef>
              <a:spcAft>
                <a:spcPts val="0"/>
              </a:spcAft>
              <a:buClrTx/>
              <a:buSzTx/>
              <a:buFontTx/>
              <a:buNone/>
              <a:tabLst/>
              <a:defRPr sz="400" spc="20">
                <a:solidFill>
                  <a:srgbClr val="BFBFBF"/>
                </a:solidFill>
              </a:defRPr>
            </a:pPr>
            <a:r>
              <a:rPr kumimoji="0" sz="400" b="0" i="0" u="none" strike="noStrike" kern="1200" cap="none" spc="15" normalizeH="0" baseline="0" noProof="0">
                <a:ln>
                  <a:noFill/>
                </a:ln>
                <a:solidFill>
                  <a:srgbClr val="BFBFBF"/>
                </a:solidFill>
                <a:effectLst/>
                <a:uLnTx/>
                <a:uFillTx/>
                <a:latin typeface="Calibri"/>
                <a:ea typeface="+mn-ea"/>
                <a:cs typeface="+mn-cs"/>
              </a:rPr>
              <a:t>The presentation is confidential and contains proprietary information and intellectual property of Reputation Institute, which may not be reproduced or disclosed without</a:t>
            </a:r>
            <a:br>
              <a:rPr kumimoji="0" sz="400" b="0" i="0" u="none" strike="noStrike" kern="1200" cap="none" spc="15" normalizeH="0" baseline="0" noProof="0">
                <a:ln>
                  <a:noFill/>
                </a:ln>
                <a:solidFill>
                  <a:srgbClr val="BFBFBF"/>
                </a:solidFill>
                <a:effectLst/>
                <a:uLnTx/>
                <a:uFillTx/>
                <a:latin typeface="Calibri"/>
                <a:ea typeface="+mn-ea"/>
                <a:cs typeface="+mn-cs"/>
              </a:rPr>
            </a:br>
            <a:r>
              <a:rPr kumimoji="0" sz="400" b="0" i="0" u="none" strike="noStrike" kern="1200" cap="none" spc="15" normalizeH="0" baseline="0" noProof="0">
                <a:ln>
                  <a:noFill/>
                </a:ln>
                <a:solidFill>
                  <a:srgbClr val="BFBFBF"/>
                </a:solidFill>
                <a:effectLst/>
                <a:uLnTx/>
                <a:uFillTx/>
                <a:latin typeface="Calibri"/>
                <a:ea typeface="+mn-ea"/>
                <a:cs typeface="+mn-cs"/>
              </a:rPr>
              <a:t>the express written permission of Reputation Institute. RepTrak</a:t>
            </a:r>
            <a:r>
              <a:rPr kumimoji="0" sz="400" b="0" i="0" u="none" strike="noStrike" kern="1200" cap="none" spc="15" normalizeH="0" baseline="30000" noProof="0">
                <a:ln>
                  <a:noFill/>
                </a:ln>
                <a:solidFill>
                  <a:srgbClr val="BFBFBF"/>
                </a:solidFill>
                <a:effectLst/>
                <a:uLnTx/>
                <a:uFillTx/>
                <a:latin typeface="Calibri"/>
                <a:ea typeface="+mn-ea"/>
                <a:cs typeface="+mn-cs"/>
              </a:rPr>
              <a:t>®</a:t>
            </a:r>
            <a:r>
              <a:rPr kumimoji="0" sz="400" b="0" i="0" u="none" strike="noStrike" kern="1200" cap="none" spc="15" normalizeH="0" baseline="0" noProof="0">
                <a:ln>
                  <a:noFill/>
                </a:ln>
                <a:solidFill>
                  <a:srgbClr val="BFBFBF"/>
                </a:solidFill>
                <a:effectLst/>
                <a:uLnTx/>
                <a:uFillTx/>
                <a:latin typeface="Calibri"/>
                <a:ea typeface="+mn-ea"/>
                <a:cs typeface="+mn-cs"/>
              </a:rPr>
              <a:t>  i s registered trademark of Reputation Institute. © 2017 Reputation Institute, all rights reserved.</a:t>
            </a:r>
          </a:p>
        </p:txBody>
      </p:sp>
      <p:sp>
        <p:nvSpPr>
          <p:cNvPr id="177" name="Shape 177"/>
          <p:cNvSpPr>
            <a:spLocks noGrp="1"/>
          </p:cNvSpPr>
          <p:nvPr>
            <p:ph type="sldNum" sz="quarter" idx="2"/>
          </p:nvPr>
        </p:nvSpPr>
        <p:spPr>
          <a:xfrm>
            <a:off x="8743982" y="4937852"/>
            <a:ext cx="239999" cy="183929"/>
          </a:xfrm>
          <a:prstGeom prst="rect">
            <a:avLst/>
          </a:prstGeom>
        </p:spPr>
        <p:txBody>
          <a:bodyPr anchor="t"/>
          <a:lstStyle>
            <a:lvl1pPr>
              <a:defRPr sz="600">
                <a:solidFill>
                  <a:srgbClr val="FFFFFF"/>
                </a:solidFill>
              </a:defRPr>
            </a:lvl1pPr>
          </a:lstStyle>
          <a:p>
            <a:pPr defTabSz="685783">
              <a:defRPr/>
            </a:pPr>
            <a:fld id="{86CB4B4D-7CA3-9044-876B-883B54F8677D}" type="slidenum">
              <a:rPr lang="it-IT" smtClean="0"/>
              <a:pPr defTabSz="685783">
                <a:defRPr/>
              </a:pPr>
              <a:t>‹#›</a:t>
            </a:fld>
            <a:endParaRPr lang="it-IT"/>
          </a:p>
        </p:txBody>
      </p:sp>
    </p:spTree>
    <p:extLst>
      <p:ext uri="{BB962C8B-B14F-4D97-AF65-F5344CB8AC3E}">
        <p14:creationId xmlns:p14="http://schemas.microsoft.com/office/powerpoint/2010/main" val="304836793"/>
      </p:ext>
    </p:extLst>
  </p:cSld>
  <p:clrMapOvr>
    <a:masterClrMapping/>
  </p:clrMapOvr>
  <p:transition xmlns:p14="http://schemas.microsoft.com/office/powerpoint/2010/mai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540" y="116876"/>
            <a:ext cx="8229600" cy="469408"/>
          </a:xfrm>
        </p:spPr>
        <p:txBody>
          <a:bodyPr anchor="t"/>
          <a:lstStyle>
            <a:lvl1pPr>
              <a:defRPr lang="en-US" sz="2600" kern="0" baseline="0">
                <a:solidFill>
                  <a:srgbClr val="4E98FF"/>
                </a:solidFill>
                <a:latin typeface="Georgia"/>
                <a:cs typeface="Georgia"/>
              </a:defRPr>
            </a:lvl1pPr>
          </a:lstStyle>
          <a:p>
            <a:pPr lvl="0"/>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4026" y="723900"/>
            <a:ext cx="8359330" cy="0"/>
          </a:xfrm>
          <a:prstGeom prst="line">
            <a:avLst/>
          </a:prstGeom>
          <a:ln w="12700" cmpd="sng">
            <a:gradFill flip="none" rotWithShape="1">
              <a:gsLst>
                <a:gs pos="15000">
                  <a:schemeClr val="tx2"/>
                </a:gs>
                <a:gs pos="75000">
                  <a:schemeClr val="bg2"/>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10" name="Slide Number Placeholder 3"/>
          <p:cNvSpPr>
            <a:spLocks noGrp="1"/>
          </p:cNvSpPr>
          <p:nvPr>
            <p:ph type="sldNum" sz="quarter" idx="4"/>
          </p:nvPr>
        </p:nvSpPr>
        <p:spPr>
          <a:xfrm>
            <a:off x="6935430" y="4952228"/>
            <a:ext cx="2133600" cy="152739"/>
          </a:xfrm>
          <a:prstGeom prst="rect">
            <a:avLst/>
          </a:prstGeom>
        </p:spPr>
        <p:txBody>
          <a:bodyPr anchor="t"/>
          <a:lstStyle>
            <a:lvl1pPr>
              <a:defRPr lang="en-US" sz="600" smtClean="0">
                <a:solidFill>
                  <a:srgbClr val="FFFFFF"/>
                </a:solidFill>
              </a:defRPr>
            </a:lvl1pPr>
          </a:lstStyle>
          <a:p>
            <a:pPr algn="r"/>
            <a:fld id="{7D893BED-480A-514C-B645-FE7BD3A72D4E}" type="slidenum">
              <a:rPr lang="uk-UA" smtClean="0"/>
              <a:pPr algn="r"/>
              <a:t>‹#›</a:t>
            </a:fld>
            <a:endParaRPr lang="uk-UA"/>
          </a:p>
        </p:txBody>
      </p:sp>
    </p:spTree>
    <p:extLst>
      <p:ext uri="{BB962C8B-B14F-4D97-AF65-F5344CB8AC3E}">
        <p14:creationId xmlns:p14="http://schemas.microsoft.com/office/powerpoint/2010/main" val="31531546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ex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107505" y="4821130"/>
            <a:ext cx="7164796" cy="233683"/>
          </a:xfrm>
          <a:prstGeom prst="rect">
            <a:avLst/>
          </a:prstGeom>
        </p:spPr>
        <p:txBody>
          <a:bodyPr/>
          <a:lstStyle/>
          <a:p>
            <a:endParaRPr lang="en-US"/>
          </a:p>
        </p:txBody>
      </p:sp>
      <p:sp>
        <p:nvSpPr>
          <p:cNvPr id="9" name="Text Placeholder 2"/>
          <p:cNvSpPr>
            <a:spLocks noGrp="1"/>
          </p:cNvSpPr>
          <p:nvPr>
            <p:ph type="body" sz="quarter" idx="15"/>
          </p:nvPr>
        </p:nvSpPr>
        <p:spPr>
          <a:xfrm>
            <a:off x="107504" y="1017900"/>
            <a:ext cx="8906400" cy="3674700"/>
          </a:xfrm>
          <a:prstGeom prst="rect">
            <a:avLst/>
          </a:prstGeom>
        </p:spPr>
        <p:txBody>
          <a:bodyPr>
            <a:noAutofit/>
          </a:bodyPr>
          <a:lstStyle>
            <a:lvl1pPr marL="342892" indent="-342892">
              <a:lnSpc>
                <a:spcPct val="100000"/>
              </a:lnSpc>
              <a:buFont typeface="Arial" panose="020B0604020202020204" pitchFamily="34" charset="0"/>
              <a:buChar char="•"/>
              <a:defRPr sz="1500">
                <a:solidFill>
                  <a:schemeClr val="tx1"/>
                </a:solidFill>
              </a:defRPr>
            </a:lvl1pPr>
            <a:lvl2pPr marL="557199" indent="-214308">
              <a:lnSpc>
                <a:spcPct val="100000"/>
              </a:lnSpc>
              <a:buFont typeface="Arial" panose="020B0604020202020204" pitchFamily="34" charset="0"/>
              <a:buChar char="–"/>
              <a:defRPr sz="1350">
                <a:solidFill>
                  <a:schemeClr val="tx1"/>
                </a:solidFill>
              </a:defRPr>
            </a:lvl2pPr>
            <a:lvl3pPr marL="857228" indent="-171446">
              <a:lnSpc>
                <a:spcPct val="100000"/>
              </a:lnSpc>
              <a:buFont typeface="Arial" panose="020B0604020202020204" pitchFamily="34" charset="0"/>
              <a:buChar char="–"/>
              <a:defRPr sz="1200">
                <a:solidFill>
                  <a:schemeClr val="tx1"/>
                </a:solidFill>
              </a:defRPr>
            </a:lvl3pPr>
            <a:lvl4pPr marL="1200120" indent="-171446">
              <a:lnSpc>
                <a:spcPct val="100000"/>
              </a:lnSpc>
              <a:buFont typeface="Arial" panose="020B0604020202020204" pitchFamily="34" charset="0"/>
              <a:buChar char="–"/>
              <a:defRPr sz="1050">
                <a:solidFill>
                  <a:schemeClr val="tx1"/>
                </a:solidFill>
              </a:defRPr>
            </a:lvl4pPr>
            <a:lvl5pPr marL="1543012" indent="-171446">
              <a:lnSpc>
                <a:spcPct val="100000"/>
              </a:lnSpc>
              <a:buFont typeface="Arial" panose="020B0604020202020204" pitchFamily="34" charset="0"/>
              <a:buChar char="–"/>
              <a:defRPr sz="9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p:cNvSpPr>
            <a:spLocks noGrp="1"/>
          </p:cNvSpPr>
          <p:nvPr>
            <p:ph type="sldNum" sz="quarter" idx="16"/>
          </p:nvPr>
        </p:nvSpPr>
        <p:spPr>
          <a:xfrm>
            <a:off x="8639931" y="4832701"/>
            <a:ext cx="370384" cy="222111"/>
          </a:xfrm>
          <a:prstGeom prst="rect">
            <a:avLst/>
          </a:prstGeom>
        </p:spPr>
        <p:txBody>
          <a:bodyPr/>
          <a:lstStyle/>
          <a:p>
            <a:fld id="{D84F186A-5F26-423D-9774-9A7E143ADE02}" type="slidenum">
              <a:rPr lang="en-US" smtClean="0"/>
              <a:pPr/>
              <a:t>‹#›</a:t>
            </a:fld>
            <a:endParaRPr lang="en-US"/>
          </a:p>
        </p:txBody>
      </p:sp>
      <p:sp>
        <p:nvSpPr>
          <p:cNvPr id="7" name="Title 1"/>
          <p:cNvSpPr>
            <a:spLocks noGrp="1"/>
          </p:cNvSpPr>
          <p:nvPr>
            <p:ph type="title" hasCustomPrompt="1"/>
          </p:nvPr>
        </p:nvSpPr>
        <p:spPr>
          <a:xfrm>
            <a:off x="107504" y="302921"/>
            <a:ext cx="8906400" cy="346249"/>
          </a:xfrm>
          <a:prstGeom prst="rect">
            <a:avLst/>
          </a:prstGeom>
        </p:spPr>
        <p:txBody>
          <a:bodyPr anchor="ctr"/>
          <a:lstStyle>
            <a:lvl1pPr>
              <a:defRPr sz="1800"/>
            </a:lvl1pPr>
          </a:lstStyle>
          <a:p>
            <a:r>
              <a:rPr lang="en-US"/>
              <a:t>Click to edit title</a:t>
            </a:r>
            <a:endParaRPr lang="da-DK"/>
          </a:p>
        </p:txBody>
      </p:sp>
      <p:sp>
        <p:nvSpPr>
          <p:cNvPr id="8" name="Text Placeholder 7"/>
          <p:cNvSpPr>
            <a:spLocks noGrp="1"/>
          </p:cNvSpPr>
          <p:nvPr>
            <p:ph type="body" sz="quarter" idx="14" hasCustomPrompt="1"/>
          </p:nvPr>
        </p:nvSpPr>
        <p:spPr>
          <a:xfrm>
            <a:off x="107504" y="657295"/>
            <a:ext cx="8906400" cy="301101"/>
          </a:xfrm>
          <a:prstGeom prst="rect">
            <a:avLst/>
          </a:prstGeom>
        </p:spPr>
        <p:txBody>
          <a:bodyPr anchor="ctr">
            <a:noAutofit/>
          </a:bodyPr>
          <a:lstStyle>
            <a:lvl1pPr marL="0" indent="0">
              <a:buFont typeface="Wingdings" panose="05000000000000000000" pitchFamily="2" charset="2"/>
              <a:buNone/>
              <a:defRPr sz="1350" baseline="0">
                <a:solidFill>
                  <a:srgbClr val="595959"/>
                </a:solidFill>
              </a:defRPr>
            </a:lvl1pPr>
          </a:lstStyle>
          <a:p>
            <a:pPr lvl="0"/>
            <a:r>
              <a:rPr lang="en-US"/>
              <a:t>Click to edit subtitle</a:t>
            </a:r>
          </a:p>
        </p:txBody>
      </p:sp>
    </p:spTree>
    <p:extLst>
      <p:ext uri="{BB962C8B-B14F-4D97-AF65-F5344CB8AC3E}">
        <p14:creationId xmlns:p14="http://schemas.microsoft.com/office/powerpoint/2010/main" val="788150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Quote with image">
  <p:cSld name="Quote with image">
    <p:spTree>
      <p:nvGrpSpPr>
        <p:cNvPr id="1" name="Shape 75"/>
        <p:cNvGrpSpPr/>
        <p:nvPr/>
      </p:nvGrpSpPr>
      <p:grpSpPr>
        <a:xfrm>
          <a:off x="0" y="0"/>
          <a:ext cx="0" cy="0"/>
          <a:chOff x="0" y="0"/>
          <a:chExt cx="0" cy="0"/>
        </a:xfrm>
      </p:grpSpPr>
      <p:sp>
        <p:nvSpPr>
          <p:cNvPr id="76" name="Google Shape;76;p23"/>
          <p:cNvSpPr>
            <a:spLocks noGrp="1"/>
          </p:cNvSpPr>
          <p:nvPr>
            <p:ph type="pic" idx="2"/>
          </p:nvPr>
        </p:nvSpPr>
        <p:spPr>
          <a:xfrm>
            <a:off x="0" y="0"/>
            <a:ext cx="9144000" cy="5143500"/>
          </a:xfrm>
          <a:prstGeom prst="rect">
            <a:avLst/>
          </a:prstGeom>
          <a:noFill/>
          <a:ln>
            <a:noFill/>
          </a:ln>
        </p:spPr>
        <p:txBody>
          <a:bodyPr spcFirstLastPara="1" wrap="square" lIns="0" tIns="0" rIns="0" bIns="0" anchor="t" anchorCtr="0">
            <a:noAutofit/>
          </a:bodyPr>
          <a:lstStyle>
            <a:lvl1pPr marR="0" lvl="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R="0" lvl="1"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R="0" lvl="2"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R="0" lvl="3"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R="0" lvl="4"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7" name="Google Shape;77;p23"/>
          <p:cNvSpPr txBox="1">
            <a:spLocks noGrp="1"/>
          </p:cNvSpPr>
          <p:nvPr>
            <p:ph type="title"/>
          </p:nvPr>
        </p:nvSpPr>
        <p:spPr>
          <a:xfrm>
            <a:off x="574936" y="521560"/>
            <a:ext cx="7993064" cy="409856"/>
          </a:xfrm>
          <a:prstGeom prst="rect">
            <a:avLst/>
          </a:prstGeom>
          <a:noFill/>
          <a:ln>
            <a:noFill/>
          </a:ln>
        </p:spPr>
        <p:txBody>
          <a:bodyPr spcFirstLastPara="1" wrap="square" lIns="0" tIns="0" rIns="0" bIns="0" anchor="t" anchorCtr="0">
            <a:spAutoFit/>
          </a:bodyPr>
          <a:lstStyle>
            <a:lvl1pPr lvl="0" algn="r">
              <a:lnSpc>
                <a:spcPct val="93939"/>
              </a:lnSpc>
              <a:spcBef>
                <a:spcPts val="0"/>
              </a:spcBef>
              <a:spcAft>
                <a:spcPts val="0"/>
              </a:spcAft>
              <a:buClr>
                <a:schemeClr val="dk1"/>
              </a:buClr>
              <a:buSzPts val="3300"/>
              <a:buFont typeface="Calibri"/>
              <a:buNone/>
              <a:defRPr sz="3300" b="1">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3"/>
          <p:cNvSpPr txBox="1">
            <a:spLocks noGrp="1"/>
          </p:cNvSpPr>
          <p:nvPr>
            <p:ph type="body" idx="1"/>
          </p:nvPr>
        </p:nvSpPr>
        <p:spPr>
          <a:xfrm>
            <a:off x="576000" y="919105"/>
            <a:ext cx="7992000" cy="349480"/>
          </a:xfrm>
          <a:prstGeom prst="rect">
            <a:avLst/>
          </a:prstGeom>
          <a:noFill/>
          <a:ln>
            <a:noFill/>
          </a:ln>
        </p:spPr>
        <p:txBody>
          <a:bodyPr spcFirstLastPara="1" wrap="square" lIns="0" tIns="54000" rIns="0" bIns="0" anchor="t" anchorCtr="0">
            <a:spAutoFit/>
          </a:bodyPr>
          <a:lstStyle>
            <a:lvl1pPr marL="457200" marR="0" lvl="0" indent="-228600" algn="r">
              <a:lnSpc>
                <a:spcPct val="125000"/>
              </a:lnSpc>
              <a:spcBef>
                <a:spcPts val="0"/>
              </a:spcBef>
              <a:spcAft>
                <a:spcPts val="0"/>
              </a:spcAft>
              <a:buClr>
                <a:schemeClr val="dk1"/>
              </a:buClr>
              <a:buSzPts val="1800"/>
              <a:buFont typeface="Calibri"/>
              <a:buNone/>
              <a:defRPr sz="1800" b="0">
                <a:solidFill>
                  <a:schemeClr val="dk1"/>
                </a:solidFill>
              </a:defRPr>
            </a:lvl1pPr>
            <a:lvl2pPr marL="914400" lvl="1" indent="-342900" algn="l">
              <a:lnSpc>
                <a:spcPct val="125000"/>
              </a:lnSpc>
              <a:spcBef>
                <a:spcPts val="0"/>
              </a:spcBef>
              <a:spcAft>
                <a:spcPts val="0"/>
              </a:spcAft>
              <a:buClr>
                <a:schemeClr val="dk1"/>
              </a:buClr>
              <a:buSzPts val="1800"/>
              <a:buChar char="−"/>
              <a:defRPr/>
            </a:lvl2pPr>
            <a:lvl3pPr marL="1371600" lvl="2" indent="-342900" algn="l">
              <a:lnSpc>
                <a:spcPct val="125000"/>
              </a:lnSpc>
              <a:spcBef>
                <a:spcPts val="0"/>
              </a:spcBef>
              <a:spcAft>
                <a:spcPts val="0"/>
              </a:spcAft>
              <a:buClr>
                <a:schemeClr val="dk1"/>
              </a:buClr>
              <a:buSzPts val="1800"/>
              <a:buChar char="−"/>
              <a:defRPr/>
            </a:lvl3pPr>
            <a:lvl4pPr marL="1828800" lvl="3" indent="-342900" algn="l">
              <a:lnSpc>
                <a:spcPct val="125000"/>
              </a:lnSpc>
              <a:spcBef>
                <a:spcPts val="0"/>
              </a:spcBef>
              <a:spcAft>
                <a:spcPts val="0"/>
              </a:spcAft>
              <a:buClr>
                <a:schemeClr val="dk1"/>
              </a:buClr>
              <a:buSzPts val="1800"/>
              <a:buChar char="−"/>
              <a:defRPr/>
            </a:lvl4pPr>
            <a:lvl5pPr marL="2286000" lvl="4" indent="-342900" algn="l">
              <a:lnSpc>
                <a:spcPct val="125000"/>
              </a:lnSpc>
              <a:spcBef>
                <a:spcPts val="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Quote inverse">
  <p:cSld name="Quote inverse">
    <p:bg>
      <p:bgPr>
        <a:solidFill>
          <a:schemeClr val="dk2"/>
        </a:solidFill>
        <a:effectLst/>
      </p:bgPr>
    </p:bg>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a:off x="574936" y="521560"/>
            <a:ext cx="7993064" cy="409856"/>
          </a:xfrm>
          <a:prstGeom prst="rect">
            <a:avLst/>
          </a:prstGeom>
          <a:noFill/>
          <a:ln>
            <a:noFill/>
          </a:ln>
        </p:spPr>
        <p:txBody>
          <a:bodyPr spcFirstLastPara="1" wrap="square" lIns="0" tIns="0" rIns="0" bIns="0" anchor="t" anchorCtr="0">
            <a:spAutoFit/>
          </a:bodyPr>
          <a:lstStyle>
            <a:lvl1pPr lvl="0" algn="r">
              <a:lnSpc>
                <a:spcPct val="93939"/>
              </a:lnSpc>
              <a:spcBef>
                <a:spcPts val="0"/>
              </a:spcBef>
              <a:spcAft>
                <a:spcPts val="0"/>
              </a:spcAft>
              <a:buClr>
                <a:schemeClr val="lt1"/>
              </a:buClr>
              <a:buSzPts val="3300"/>
              <a:buFont typeface="Calibri"/>
              <a:buNone/>
              <a:defRPr sz="33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4"/>
          <p:cNvSpPr txBox="1">
            <a:spLocks noGrp="1"/>
          </p:cNvSpPr>
          <p:nvPr>
            <p:ph type="body" idx="1"/>
          </p:nvPr>
        </p:nvSpPr>
        <p:spPr>
          <a:xfrm>
            <a:off x="576000" y="919105"/>
            <a:ext cx="7992000" cy="349480"/>
          </a:xfrm>
          <a:prstGeom prst="rect">
            <a:avLst/>
          </a:prstGeom>
          <a:noFill/>
          <a:ln>
            <a:noFill/>
          </a:ln>
        </p:spPr>
        <p:txBody>
          <a:bodyPr spcFirstLastPara="1" wrap="square" lIns="0" tIns="54000" rIns="0" bIns="0" anchor="t" anchorCtr="0">
            <a:spAutoFit/>
          </a:bodyPr>
          <a:lstStyle>
            <a:lvl1pPr marL="457200" marR="0" lvl="0" indent="-228600" algn="r">
              <a:lnSpc>
                <a:spcPct val="125000"/>
              </a:lnSpc>
              <a:spcBef>
                <a:spcPts val="0"/>
              </a:spcBef>
              <a:spcAft>
                <a:spcPts val="0"/>
              </a:spcAft>
              <a:buClr>
                <a:schemeClr val="lt1"/>
              </a:buClr>
              <a:buSzPts val="1800"/>
              <a:buFont typeface="Calibri"/>
              <a:buNone/>
              <a:defRPr sz="1800" b="0">
                <a:solidFill>
                  <a:schemeClr val="lt1"/>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3" name="Google Shape;83;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ingle-column text inverse">
  <p:cSld name="Single-column text inverse">
    <p:bg>
      <p:bgPr>
        <a:solidFill>
          <a:schemeClr val="dk2"/>
        </a:solidFill>
        <a:effectLst/>
      </p:bgPr>
    </p:bg>
    <p:spTree>
      <p:nvGrpSpPr>
        <p:cNvPr id="1" name="Shape 84"/>
        <p:cNvGrpSpPr/>
        <p:nvPr/>
      </p:nvGrpSpPr>
      <p:grpSpPr>
        <a:xfrm>
          <a:off x="0" y="0"/>
          <a:ext cx="0" cy="0"/>
          <a:chOff x="0" y="0"/>
          <a:chExt cx="0" cy="0"/>
        </a:xfrm>
      </p:grpSpPr>
      <p:sp>
        <p:nvSpPr>
          <p:cNvPr id="85" name="Google Shape;85;p25"/>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5"/>
          <p:cNvSpPr txBox="1">
            <a:spLocks noGrp="1"/>
          </p:cNvSpPr>
          <p:nvPr>
            <p:ph type="body" idx="1"/>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7" name="Google Shape;87;p25"/>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5"/>
          <p:cNvSpPr txBox="1">
            <a:spLocks noGrp="1"/>
          </p:cNvSpPr>
          <p:nvPr>
            <p:ph type="body" idx="2"/>
          </p:nvPr>
        </p:nvSpPr>
        <p:spPr>
          <a:xfrm>
            <a:off x="574675" y="1548000"/>
            <a:ext cx="7992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89" name="Google Shape;89;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inverse">
  <p:cSld name="Comparison inverse">
    <p:bg>
      <p:bgPr>
        <a:solidFill>
          <a:schemeClr val="dk2"/>
        </a:solidFill>
        <a:effectLst/>
      </p:bgPr>
    </p:bg>
    <p:spTree>
      <p:nvGrpSpPr>
        <p:cNvPr id="1" name="Shape 90"/>
        <p:cNvGrpSpPr/>
        <p:nvPr/>
      </p:nvGrpSpPr>
      <p:grpSpPr>
        <a:xfrm>
          <a:off x="0" y="0"/>
          <a:ext cx="0" cy="0"/>
          <a:chOff x="0" y="0"/>
          <a:chExt cx="0" cy="0"/>
        </a:xfrm>
      </p:grpSpPr>
      <p:sp>
        <p:nvSpPr>
          <p:cNvPr id="91" name="Google Shape;91;p26"/>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body" idx="1"/>
          </p:nvPr>
        </p:nvSpPr>
        <p:spPr>
          <a:xfrm>
            <a:off x="574674" y="1549286"/>
            <a:ext cx="3924301"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3" name="Google Shape;93;p26"/>
          <p:cNvSpPr txBox="1">
            <a:spLocks noGrp="1"/>
          </p:cNvSpPr>
          <p:nvPr>
            <p:ph type="body" idx="2"/>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4" name="Google Shape;94;p26"/>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26"/>
          <p:cNvSpPr txBox="1">
            <a:spLocks noGrp="1"/>
          </p:cNvSpPr>
          <p:nvPr>
            <p:ph type="body" idx="3"/>
          </p:nvPr>
        </p:nvSpPr>
        <p:spPr>
          <a:xfrm>
            <a:off x="4642373" y="1549286"/>
            <a:ext cx="3924301"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96" name="Google Shape;96;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ouble-column text inverse">
  <p:cSld name="Double-column text inverse">
    <p:bg>
      <p:bgPr>
        <a:solidFill>
          <a:schemeClr val="dk2"/>
        </a:solidFill>
        <a:effectLst/>
      </p:bgPr>
    </p:bg>
    <p:spTree>
      <p:nvGrpSpPr>
        <p:cNvPr id="1" name="Shape 103"/>
        <p:cNvGrpSpPr/>
        <p:nvPr/>
      </p:nvGrpSpPr>
      <p:grpSpPr>
        <a:xfrm>
          <a:off x="0" y="0"/>
          <a:ext cx="0" cy="0"/>
          <a:chOff x="0" y="0"/>
          <a:chExt cx="0" cy="0"/>
        </a:xfrm>
      </p:grpSpPr>
      <p:sp>
        <p:nvSpPr>
          <p:cNvPr id="104" name="Google Shape;104;p28"/>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body" idx="1"/>
          </p:nvPr>
        </p:nvSpPr>
        <p:spPr>
          <a:xfrm>
            <a:off x="574674" y="1549286"/>
            <a:ext cx="7992000" cy="3031200"/>
          </a:xfrm>
          <a:prstGeom prst="rect">
            <a:avLst/>
          </a:prstGeom>
          <a:noFill/>
          <a:ln>
            <a:noFill/>
          </a:ln>
        </p:spPr>
        <p:txBody>
          <a:bodyPr spcFirstLastPara="1" wrap="square" lIns="0" tIns="0" rIns="0" bIns="0" anchor="t" anchorCtr="0">
            <a:noAutofit/>
          </a:bodyPr>
          <a:lstStyle>
            <a:lvl1pPr marL="457200" lvl="0" indent="-228600" algn="l">
              <a:lnSpc>
                <a:spcPct val="125000"/>
              </a:lnSpc>
              <a:spcBef>
                <a:spcPts val="0"/>
              </a:spcBef>
              <a:spcAft>
                <a:spcPts val="0"/>
              </a:spcAft>
              <a:buClr>
                <a:schemeClr val="lt1"/>
              </a:buClr>
              <a:buSzPts val="1800"/>
              <a:buFont typeface="Calibri"/>
              <a:buNone/>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06" name="Google Shape;106;p28"/>
          <p:cNvSpPr txBox="1">
            <a:spLocks noGrp="1"/>
          </p:cNvSpPr>
          <p:nvPr>
            <p:ph type="body" idx="2"/>
          </p:nvPr>
        </p:nvSpPr>
        <p:spPr>
          <a:xfrm>
            <a:off x="574674" y="220886"/>
            <a:ext cx="7992000" cy="287685"/>
          </a:xfrm>
          <a:prstGeom prst="rect">
            <a:avLst/>
          </a:prstGeom>
          <a:noFill/>
          <a:ln>
            <a:noFill/>
          </a:ln>
        </p:spPr>
        <p:txBody>
          <a:bodyPr spcFirstLastPara="1" wrap="square" lIns="0" tIns="0" rIns="0" bIns="0" anchor="t" anchorCtr="0">
            <a:noAutofit/>
          </a:bodyPr>
          <a:lstStyle>
            <a:lvl1pPr marL="457200" lvl="0" indent="-228600" algn="l">
              <a:lnSpc>
                <a:spcPct val="160714"/>
              </a:lnSpc>
              <a:spcBef>
                <a:spcPts val="0"/>
              </a:spcBef>
              <a:spcAft>
                <a:spcPts val="0"/>
              </a:spcAft>
              <a:buClr>
                <a:schemeClr val="accent2"/>
              </a:buClr>
              <a:buSzPts val="1400"/>
              <a:buFont typeface="Calibri"/>
              <a:buNone/>
              <a:defRPr sz="1400" b="1">
                <a:solidFill>
                  <a:schemeClr val="accent2"/>
                </a:solidFill>
              </a:defRPr>
            </a:lvl1pPr>
            <a:lvl2pPr marL="914400" lvl="1" indent="-342900" algn="l">
              <a:lnSpc>
                <a:spcPct val="125000"/>
              </a:lnSpc>
              <a:spcBef>
                <a:spcPts val="0"/>
              </a:spcBef>
              <a:spcAft>
                <a:spcPts val="0"/>
              </a:spcAft>
              <a:buClr>
                <a:schemeClr val="lt1"/>
              </a:buClr>
              <a:buSzPts val="1800"/>
              <a:buChar char="−"/>
              <a:defRPr/>
            </a:lvl2pPr>
            <a:lvl3pPr marL="1371600" lvl="2" indent="-342900" algn="l">
              <a:lnSpc>
                <a:spcPct val="125000"/>
              </a:lnSpc>
              <a:spcBef>
                <a:spcPts val="0"/>
              </a:spcBef>
              <a:spcAft>
                <a:spcPts val="0"/>
              </a:spcAft>
              <a:buClr>
                <a:schemeClr val="lt1"/>
              </a:buClr>
              <a:buSzPts val="1800"/>
              <a:buChar char="−"/>
              <a:defRPr/>
            </a:lvl3pPr>
            <a:lvl4pPr marL="1828800" lvl="3" indent="-342900" algn="l">
              <a:lnSpc>
                <a:spcPct val="125000"/>
              </a:lnSpc>
              <a:spcBef>
                <a:spcPts val="0"/>
              </a:spcBef>
              <a:spcAft>
                <a:spcPts val="0"/>
              </a:spcAft>
              <a:buClr>
                <a:schemeClr val="lt1"/>
              </a:buClr>
              <a:buSzPts val="1800"/>
              <a:buChar char="−"/>
              <a:defRPr/>
            </a:lvl4pPr>
            <a:lvl5pPr marL="2286000" lvl="4" indent="-342900" algn="l">
              <a:lnSpc>
                <a:spcPct val="125000"/>
              </a:lnSpc>
              <a:spcBef>
                <a:spcPts val="0"/>
              </a:spcBef>
              <a:spcAft>
                <a:spcPts val="0"/>
              </a:spcAft>
              <a:buClr>
                <a:schemeClr val="lt1"/>
              </a:buClr>
              <a:buSzPts val="1800"/>
              <a:buChar char="−"/>
              <a:defRPr/>
            </a:lvl5pPr>
            <a:lvl6pPr marL="2743200" lvl="5" indent="-342900" algn="l">
              <a:spcBef>
                <a:spcPts val="360"/>
              </a:spcBef>
              <a:spcAft>
                <a:spcPts val="0"/>
              </a:spcAft>
              <a:buClr>
                <a:schemeClr val="lt1"/>
              </a:buClr>
              <a:buSzPts val="1800"/>
              <a:buChar char="•"/>
              <a:defRPr/>
            </a:lvl6pPr>
            <a:lvl7pPr marL="3200400" lvl="6" indent="-342900" algn="l">
              <a:spcBef>
                <a:spcPts val="360"/>
              </a:spcBef>
              <a:spcAft>
                <a:spcPts val="0"/>
              </a:spcAft>
              <a:buClr>
                <a:schemeClr val="lt1"/>
              </a:buClr>
              <a:buSzPts val="1800"/>
              <a:buChar char="•"/>
              <a:defRPr/>
            </a:lvl7pPr>
            <a:lvl8pPr marL="3657600" lvl="7" indent="-342900" algn="l">
              <a:spcBef>
                <a:spcPts val="360"/>
              </a:spcBef>
              <a:spcAft>
                <a:spcPts val="0"/>
              </a:spcAft>
              <a:buClr>
                <a:schemeClr val="lt1"/>
              </a:buClr>
              <a:buSzPts val="1800"/>
              <a:buChar char="•"/>
              <a:defRPr/>
            </a:lvl8pPr>
            <a:lvl9pPr marL="4114800" lvl="8" indent="-342900" algn="l">
              <a:spcBef>
                <a:spcPts val="360"/>
              </a:spcBef>
              <a:spcAft>
                <a:spcPts val="0"/>
              </a:spcAft>
              <a:buClr>
                <a:schemeClr val="lt1"/>
              </a:buClr>
              <a:buSzPts val="1800"/>
              <a:buChar char="•"/>
              <a:defRPr/>
            </a:lvl9pPr>
          </a:lstStyle>
          <a:p>
            <a:endParaRPr/>
          </a:p>
        </p:txBody>
      </p:sp>
      <p:sp>
        <p:nvSpPr>
          <p:cNvPr id="107" name="Google Shape;107;p28"/>
          <p:cNvSpPr txBox="1">
            <a:spLocks noGrp="1"/>
          </p:cNvSpPr>
          <p:nvPr>
            <p:ph type="title"/>
          </p:nvPr>
        </p:nvSpPr>
        <p:spPr>
          <a:xfrm>
            <a:off x="561600" y="531099"/>
            <a:ext cx="8006400" cy="816516"/>
          </a:xfrm>
          <a:prstGeom prst="rect">
            <a:avLst/>
          </a:prstGeom>
          <a:noFill/>
          <a:ln>
            <a:noFill/>
          </a:ln>
        </p:spPr>
        <p:txBody>
          <a:bodyPr spcFirstLastPara="1" wrap="square" lIns="0" tIns="0" rIns="0" bIns="0" anchor="t" anchorCtr="0">
            <a:noAutofit/>
          </a:bodyPr>
          <a:lstStyle>
            <a:lvl1pPr lvl="0" algn="l">
              <a:lnSpc>
                <a:spcPct val="96875"/>
              </a:lnSpc>
              <a:spcBef>
                <a:spcPts val="0"/>
              </a:spcBef>
              <a:spcAft>
                <a:spcPts val="0"/>
              </a:spcAft>
              <a:buClr>
                <a:schemeClr val="lt1"/>
              </a:buClr>
              <a:buSzPts val="3200"/>
              <a:buFont typeface="Calibri"/>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 name="Google Shape;108;p2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de-CH"/>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6" Type="http://schemas.openxmlformats.org/officeDocument/2006/relationships/slideLayout" Target="../slideLayouts/slideLayout46.xml"/><Relationship Id="rId47" Type="http://schemas.openxmlformats.org/officeDocument/2006/relationships/slideLayout" Target="../slideLayouts/slideLayout47.xml"/><Relationship Id="rId48" Type="http://schemas.openxmlformats.org/officeDocument/2006/relationships/slideLayout" Target="../slideLayouts/slideLayout48.xml"/><Relationship Id="rId49" Type="http://schemas.openxmlformats.org/officeDocument/2006/relationships/theme" Target="../theme/theme1.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slideLayout" Target="../slideLayouts/slideLayout35.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37" Type="http://schemas.openxmlformats.org/officeDocument/2006/relationships/slideLayout" Target="../slideLayouts/slideLayout37.xml"/><Relationship Id="rId38" Type="http://schemas.openxmlformats.org/officeDocument/2006/relationships/slideLayout" Target="../slideLayouts/slideLayout38.xml"/><Relationship Id="rId39" Type="http://schemas.openxmlformats.org/officeDocument/2006/relationships/slideLayout" Target="../slideLayouts/slideLayout39.xml"/><Relationship Id="rId40" Type="http://schemas.openxmlformats.org/officeDocument/2006/relationships/slideLayout" Target="../slideLayouts/slideLayout40.xml"/><Relationship Id="rId41" Type="http://schemas.openxmlformats.org/officeDocument/2006/relationships/slideLayout" Target="../slideLayouts/slideLayout41.xml"/><Relationship Id="rId42" Type="http://schemas.openxmlformats.org/officeDocument/2006/relationships/slideLayout" Target="../slideLayouts/slideLayout42.xml"/><Relationship Id="rId43" Type="http://schemas.openxmlformats.org/officeDocument/2006/relationships/slideLayout" Target="../slideLayouts/slideLayout43.xml"/><Relationship Id="rId44" Type="http://schemas.openxmlformats.org/officeDocument/2006/relationships/slideLayout" Target="../slideLayouts/slideLayout44.xml"/><Relationship Id="rId45"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570552" y="531099"/>
            <a:ext cx="7992000" cy="816516"/>
          </a:xfrm>
          <a:prstGeom prst="rect">
            <a:avLst/>
          </a:prstGeom>
          <a:noFill/>
          <a:ln>
            <a:noFill/>
          </a:ln>
        </p:spPr>
        <p:txBody>
          <a:bodyPr spcFirstLastPara="1" wrap="square" lIns="0" tIns="0" rIns="0" bIns="0" anchor="t" anchorCtr="0">
            <a:noAutofit/>
          </a:bodyPr>
          <a:lstStyle>
            <a:lvl1pPr marR="0" lvl="0" algn="l" rtl="0">
              <a:lnSpc>
                <a:spcPct val="96875"/>
              </a:lnSpc>
              <a:spcBef>
                <a:spcPts val="0"/>
              </a:spcBef>
              <a:spcAft>
                <a:spcPts val="0"/>
              </a:spcAft>
              <a:buClr>
                <a:schemeClr val="dk1"/>
              </a:buClr>
              <a:buSzPts val="3200"/>
              <a:buFont typeface="Calibri"/>
              <a:buNone/>
              <a:defRPr sz="3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ftr" idx="11"/>
          </p:nvPr>
        </p:nvSpPr>
        <p:spPr>
          <a:xfrm>
            <a:off x="569595" y="4775080"/>
            <a:ext cx="2895600" cy="108000"/>
          </a:xfrm>
          <a:prstGeom prst="rect">
            <a:avLst/>
          </a:prstGeom>
          <a:noFill/>
          <a:ln>
            <a:noFill/>
          </a:ln>
        </p:spPr>
        <p:txBody>
          <a:bodyPr spcFirstLastPara="1" wrap="square" lIns="0" tIns="0" rIns="0" bIns="0" anchor="ctr" anchorCtr="0">
            <a:noAutofit/>
          </a:bodyPr>
          <a:lstStyle>
            <a:lvl1pPr marR="0" lvl="0" algn="l" rtl="0">
              <a:spcBef>
                <a:spcPts val="0"/>
              </a:spcBef>
              <a:spcAft>
                <a:spcPts val="0"/>
              </a:spcAft>
              <a:buSzPts val="1400"/>
              <a:buNone/>
              <a:defRPr sz="7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body" idx="1"/>
          </p:nvPr>
        </p:nvSpPr>
        <p:spPr>
          <a:xfrm>
            <a:off x="574675" y="1549220"/>
            <a:ext cx="7993063" cy="3030717"/>
          </a:xfrm>
          <a:prstGeom prst="rect">
            <a:avLst/>
          </a:prstGeom>
          <a:noFill/>
          <a:ln>
            <a:noFill/>
          </a:ln>
        </p:spPr>
        <p:txBody>
          <a:bodyPr spcFirstLastPara="1" wrap="square" lIns="0" tIns="0" rIns="0" bIns="0" anchor="t" anchorCtr="0">
            <a:noAutofit/>
          </a:bodyPr>
          <a:lstStyle>
            <a:lvl1pPr marL="457200" marR="0" lvl="0" indent="-228600" algn="l" rtl="0">
              <a:lnSpc>
                <a:spcPct val="125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1pPr>
            <a:lvl2pPr marL="914400" marR="0" lvl="1"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p:nvPr userDrawn="1"/>
        </p:nvSpPr>
        <p:spPr>
          <a:xfrm>
            <a:off x="6767738" y="4775080"/>
            <a:ext cx="1800000" cy="107722"/>
          </a:xfrm>
          <a:prstGeom prst="rect">
            <a:avLst/>
          </a:prstGeom>
          <a:noFill/>
          <a:ln>
            <a:noFill/>
          </a:ln>
        </p:spPr>
        <p:txBody>
          <a:bodyPr spcFirstLastPara="1" wrap="square" lIns="0" tIns="0" rIns="0" bIns="0" anchor="ctr" anchorCtr="0">
            <a:noAutofit/>
          </a:bodyPr>
          <a:lstStyle/>
          <a:p>
            <a:pPr marL="0" marR="0" lvl="0" indent="0" algn="r" rtl="0">
              <a:spcBef>
                <a:spcPts val="0"/>
              </a:spcBef>
              <a:spcAft>
                <a:spcPts val="0"/>
              </a:spcAft>
              <a:buNone/>
            </a:pPr>
            <a:r>
              <a:rPr lang="de-CH" sz="700" b="0" i="0" u="none" strike="noStrike" cap="none">
                <a:solidFill>
                  <a:schemeClr val="dk1"/>
                </a:solidFill>
                <a:latin typeface="Calibri"/>
                <a:ea typeface="Calibri"/>
                <a:cs typeface="Calibri"/>
                <a:sym typeface="Calibri"/>
              </a:rPr>
              <a:t>Komitee PRO Jagdgesetz</a:t>
            </a:r>
            <a:endParaRPr sz="700" b="0" i="0" u="none" strike="noStrike" cap="none">
              <a:solidFill>
                <a:schemeClr val="dk1"/>
              </a:solidFill>
              <a:latin typeface="Calibri"/>
              <a:ea typeface="Calibri"/>
              <a:cs typeface="Calibri"/>
              <a:sym typeface="Calibri"/>
            </a:endParaRPr>
          </a:p>
        </p:txBody>
      </p:sp>
      <p:sp>
        <p:nvSpPr>
          <p:cNvPr id="14" name="Google Shape;14;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dk1"/>
                </a:solidFill>
                <a:latin typeface="Calibri"/>
                <a:ea typeface="Calibri"/>
                <a:cs typeface="Calibri"/>
                <a:sym typeface="Calibri"/>
              </a:defRPr>
            </a:lvl1pPr>
            <a:lvl2pPr lvl="1" algn="r">
              <a:buNone/>
              <a:defRPr sz="1300">
                <a:solidFill>
                  <a:schemeClr val="dk1"/>
                </a:solidFill>
                <a:latin typeface="Calibri"/>
                <a:ea typeface="Calibri"/>
                <a:cs typeface="Calibri"/>
                <a:sym typeface="Calibri"/>
              </a:defRPr>
            </a:lvl2pPr>
            <a:lvl3pPr lvl="2" algn="r">
              <a:buNone/>
              <a:defRPr sz="1300">
                <a:solidFill>
                  <a:schemeClr val="dk1"/>
                </a:solidFill>
                <a:latin typeface="Calibri"/>
                <a:ea typeface="Calibri"/>
                <a:cs typeface="Calibri"/>
                <a:sym typeface="Calibri"/>
              </a:defRPr>
            </a:lvl3pPr>
            <a:lvl4pPr lvl="3" algn="r">
              <a:buNone/>
              <a:defRPr sz="1300">
                <a:solidFill>
                  <a:schemeClr val="dk1"/>
                </a:solidFill>
                <a:latin typeface="Calibri"/>
                <a:ea typeface="Calibri"/>
                <a:cs typeface="Calibri"/>
                <a:sym typeface="Calibri"/>
              </a:defRPr>
            </a:lvl4pPr>
            <a:lvl5pPr lvl="4" algn="r">
              <a:buNone/>
              <a:defRPr sz="1300">
                <a:solidFill>
                  <a:schemeClr val="dk1"/>
                </a:solidFill>
                <a:latin typeface="Calibri"/>
                <a:ea typeface="Calibri"/>
                <a:cs typeface="Calibri"/>
                <a:sym typeface="Calibri"/>
              </a:defRPr>
            </a:lvl5pPr>
            <a:lvl6pPr lvl="5" algn="r">
              <a:buNone/>
              <a:defRPr sz="1300">
                <a:solidFill>
                  <a:schemeClr val="dk1"/>
                </a:solidFill>
                <a:latin typeface="Calibri"/>
                <a:ea typeface="Calibri"/>
                <a:cs typeface="Calibri"/>
                <a:sym typeface="Calibri"/>
              </a:defRPr>
            </a:lvl6pPr>
            <a:lvl7pPr lvl="6" algn="r">
              <a:buNone/>
              <a:defRPr sz="1300">
                <a:solidFill>
                  <a:schemeClr val="dk1"/>
                </a:solidFill>
                <a:latin typeface="Calibri"/>
                <a:ea typeface="Calibri"/>
                <a:cs typeface="Calibri"/>
                <a:sym typeface="Calibri"/>
              </a:defRPr>
            </a:lvl7pPr>
            <a:lvl8pPr lvl="7" algn="r">
              <a:buNone/>
              <a:defRPr sz="1300">
                <a:solidFill>
                  <a:schemeClr val="dk1"/>
                </a:solidFill>
                <a:latin typeface="Calibri"/>
                <a:ea typeface="Calibri"/>
                <a:cs typeface="Calibri"/>
                <a:sym typeface="Calibri"/>
              </a:defRPr>
            </a:lvl8pPr>
            <a:lvl9pPr lvl="8" algn="r">
              <a:buNone/>
              <a:defRPr sz="1300">
                <a:solidFill>
                  <a:schemeClr val="dk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CH"/>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5" r:id="rId4"/>
    <p:sldLayoutId id="2147483657" r:id="rId5"/>
    <p:sldLayoutId id="2147483658" r:id="rId6"/>
    <p:sldLayoutId id="2147483659" r:id="rId7"/>
    <p:sldLayoutId id="2147483660" r:id="rId8"/>
    <p:sldLayoutId id="2147483662"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 id="2147483672" r:id="rId19"/>
    <p:sldLayoutId id="2147483673" r:id="rId20"/>
    <p:sldLayoutId id="2147483674" r:id="rId21"/>
    <p:sldLayoutId id="2147483675" r:id="rId22"/>
    <p:sldLayoutId id="2147483676" r:id="rId23"/>
    <p:sldLayoutId id="2147483678" r:id="rId24"/>
    <p:sldLayoutId id="2147483679"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 id="2147483695" r:id="rId41"/>
    <p:sldLayoutId id="2147483696" r:id="rId42"/>
    <p:sldLayoutId id="2147483697" r:id="rId43"/>
    <p:sldLayoutId id="2147483698" r:id="rId44"/>
    <p:sldLayoutId id="2147483699" r:id="rId45"/>
    <p:sldLayoutId id="2147483772" r:id="rId46"/>
    <p:sldLayoutId id="2147483773" r:id="rId47"/>
    <p:sldLayoutId id="2147483774" r:id="rId4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jpeg"/><Relationship Id="rId13" Type="http://schemas.openxmlformats.org/officeDocument/2006/relationships/image" Target="../media/image14.png"/><Relationship Id="rId14" Type="http://schemas.openxmlformats.org/officeDocument/2006/relationships/image" Target="../media/image18.svg"/><Relationship Id="rId15" Type="http://schemas.openxmlformats.org/officeDocument/2006/relationships/image" Target="../media/image15.png"/><Relationship Id="rId16" Type="http://schemas.openxmlformats.org/officeDocument/2006/relationships/image" Target="../media/image16.jpeg"/><Relationship Id="rId17" Type="http://schemas.openxmlformats.org/officeDocument/2006/relationships/image" Target="../media/image17.jpeg"/><Relationship Id="rId1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svg"/><Relationship Id="rId4" Type="http://schemas.openxmlformats.org/officeDocument/2006/relationships/image" Target="../media/image7.png"/><Relationship Id="rId5" Type="http://schemas.openxmlformats.org/officeDocument/2006/relationships/image" Target="../media/image9.svg"/><Relationship Id="rId6" Type="http://schemas.openxmlformats.org/officeDocument/2006/relationships/image" Target="../media/image8.png"/><Relationship Id="rId7" Type="http://schemas.openxmlformats.org/officeDocument/2006/relationships/image" Target="../media/image11.svg"/><Relationship Id="rId8" Type="http://schemas.openxmlformats.org/officeDocument/2006/relationships/image" Target="../media/image9.png"/><Relationship Id="rId9" Type="http://schemas.openxmlformats.org/officeDocument/2006/relationships/image" Target="../media/image10.jpeg"/><Relationship Id="rId10"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Baum, Schild enthält.&#10;&#10;Automatisch generierte Beschreibung">
            <a:extLst>
              <a:ext uri="{FF2B5EF4-FFF2-40B4-BE49-F238E27FC236}">
                <a16:creationId xmlns:a16="http://schemas.microsoft.com/office/drawing/2014/main" xmlns="" id="{BB4F765A-0173-4ECD-A4EE-F0E320A1474F}"/>
              </a:ext>
            </a:extLst>
          </p:cNvPr>
          <p:cNvPicPr>
            <a:picLocks noChangeAspect="1"/>
          </p:cNvPicPr>
          <p:nvPr/>
        </p:nvPicPr>
        <p:blipFill rotWithShape="1">
          <a:blip r:embed="rId2"/>
          <a:srcRect l="1261" r="5850"/>
          <a:stretch/>
        </p:blipFill>
        <p:spPr>
          <a:xfrm>
            <a:off x="20" y="10"/>
            <a:ext cx="9143980" cy="5143490"/>
          </a:xfrm>
          <a:prstGeom prst="rect">
            <a:avLst/>
          </a:prstGeom>
          <a:noFill/>
          <a:ln>
            <a:noFill/>
          </a:ln>
        </p:spPr>
      </p:pic>
    </p:spTree>
    <p:extLst>
      <p:ext uri="{BB962C8B-B14F-4D97-AF65-F5344CB8AC3E}">
        <p14:creationId xmlns:p14="http://schemas.microsoft.com/office/powerpoint/2010/main" val="274442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33037" y="508571"/>
            <a:ext cx="8202149" cy="816516"/>
          </a:xfrm>
        </p:spPr>
        <p:txBody>
          <a:bodyPr/>
          <a:lstStyle/>
          <a:p>
            <a:r>
              <a:rPr lang="fr-FR"/>
              <a:t>… ce que la loi n’est pas</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42364" y="1131888"/>
            <a:ext cx="8202148" cy="3677930"/>
          </a:xfrm>
          <a:prstGeom prst="rect">
            <a:avLst/>
          </a:prstGeom>
          <a:noFill/>
        </p:spPr>
        <p:txBody>
          <a:bodyPr wrap="square" rtlCol="0">
            <a:spAutoFit/>
          </a:bodyPr>
          <a:lstStyle/>
          <a:p>
            <a:pPr marL="342900" indent="-342900">
              <a:spcBef>
                <a:spcPts val="600"/>
              </a:spcBef>
              <a:buFont typeface="Symbol" panose="05050102010706020507" pitchFamily="18" charset="2"/>
              <a:buChar char="-"/>
            </a:pPr>
            <a:r>
              <a:rPr lang="fr-FR" sz="2200">
                <a:solidFill>
                  <a:srgbClr val="FF0000"/>
                </a:solidFill>
              </a:rPr>
              <a:t>Une loi d’abattage</a:t>
            </a:r>
          </a:p>
          <a:p>
            <a:pPr marL="342900" lvl="1" indent="-342900">
              <a:spcBef>
                <a:spcPts val="600"/>
              </a:spcBef>
              <a:buFont typeface="Wingdings" panose="05000000000000000000" pitchFamily="2" charset="2"/>
              <a:buChar char="ü"/>
            </a:pPr>
            <a:r>
              <a:rPr lang="fr-FR" sz="2200"/>
              <a:t>Les populations ne doivent pas être menacées </a:t>
            </a:r>
          </a:p>
          <a:p>
            <a:pPr marL="342900" lvl="1" indent="-342900">
              <a:spcBef>
                <a:spcPts val="600"/>
              </a:spcBef>
              <a:buFont typeface="Wingdings" panose="05000000000000000000" pitchFamily="2" charset="2"/>
              <a:buChar char="ü"/>
            </a:pPr>
            <a:r>
              <a:rPr lang="fr-FR" sz="2200"/>
              <a:t>Le droit de recours des associations n’est en rien modifié</a:t>
            </a:r>
          </a:p>
          <a:p>
            <a:pPr marL="342900" indent="-342900">
              <a:spcBef>
                <a:spcPts val="600"/>
              </a:spcBef>
              <a:buFont typeface="Symbol" panose="05050102010706020507" pitchFamily="18" charset="2"/>
              <a:buChar char="-"/>
            </a:pPr>
            <a:r>
              <a:rPr lang="fr-FR" sz="2200">
                <a:solidFill>
                  <a:srgbClr val="FF0000"/>
                </a:solidFill>
              </a:rPr>
              <a:t>Une loi qui affaiblit la protection des espèces</a:t>
            </a:r>
          </a:p>
          <a:p>
            <a:pPr marL="342900" indent="-342900">
              <a:spcBef>
                <a:spcPts val="600"/>
              </a:spcBef>
              <a:buFont typeface="Wingdings" panose="05000000000000000000" pitchFamily="2" charset="2"/>
              <a:buChar char="ü"/>
            </a:pPr>
            <a:r>
              <a:rPr lang="fr-FR" sz="2200"/>
              <a:t>12 espèces de canards sauvages sont protégées</a:t>
            </a:r>
          </a:p>
          <a:p>
            <a:pPr marL="342900" indent="-342900">
              <a:spcBef>
                <a:spcPts val="600"/>
              </a:spcBef>
              <a:buFont typeface="Wingdings" panose="05000000000000000000" pitchFamily="2" charset="2"/>
              <a:buChar char="ü"/>
            </a:pPr>
            <a:r>
              <a:rPr lang="fr-FR" sz="2200"/>
              <a:t>La période de fermeture de la chasse à la bécasse des bois est prorogée</a:t>
            </a:r>
          </a:p>
          <a:p>
            <a:pPr marL="342900" indent="-342900">
              <a:spcBef>
                <a:spcPts val="600"/>
              </a:spcBef>
              <a:buFont typeface="Wingdings" panose="05000000000000000000" pitchFamily="2" charset="2"/>
              <a:buChar char="ü"/>
            </a:pPr>
            <a:r>
              <a:rPr lang="fr-FR" sz="2200"/>
              <a:t>Aide financière de l’État fédéral pour favoriser les espèces et les espaces vitaux</a:t>
            </a:r>
          </a:p>
          <a:p>
            <a:pPr marL="342900" indent="-342900">
              <a:spcBef>
                <a:spcPts val="600"/>
              </a:spcBef>
              <a:buFont typeface="Wingdings" panose="05000000000000000000" pitchFamily="2" charset="2"/>
              <a:buChar char="ü"/>
            </a:pPr>
            <a:r>
              <a:rPr lang="fr-FR" sz="2200"/>
              <a:t>300 corridors faunistiques sont définis et protégés </a:t>
            </a:r>
          </a:p>
        </p:txBody>
      </p:sp>
    </p:spTree>
    <p:extLst>
      <p:ext uri="{BB962C8B-B14F-4D97-AF65-F5344CB8AC3E}">
        <p14:creationId xmlns:p14="http://schemas.microsoft.com/office/powerpoint/2010/main" val="2023155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33037" y="508571"/>
            <a:ext cx="8202149" cy="816516"/>
          </a:xfrm>
        </p:spPr>
        <p:txBody>
          <a:bodyPr/>
          <a:lstStyle/>
          <a:p>
            <a:r>
              <a:rPr lang="fr-FR"/>
              <a:t>…ce que la loi n’est pas</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42364" y="1005508"/>
            <a:ext cx="8202148" cy="3862596"/>
          </a:xfrm>
          <a:prstGeom prst="rect">
            <a:avLst/>
          </a:prstGeom>
          <a:noFill/>
        </p:spPr>
        <p:txBody>
          <a:bodyPr wrap="square" rtlCol="0">
            <a:spAutoFit/>
          </a:bodyPr>
          <a:lstStyle/>
          <a:p>
            <a:pPr marL="342900" indent="-342900">
              <a:spcBef>
                <a:spcPts val="600"/>
              </a:spcBef>
              <a:buFont typeface="Symbol" panose="05050102010706020507" pitchFamily="18" charset="2"/>
              <a:buChar char="-"/>
            </a:pPr>
            <a:r>
              <a:rPr lang="fr-FR" sz="2200" dirty="0">
                <a:solidFill>
                  <a:srgbClr val="FF0000"/>
                </a:solidFill>
              </a:rPr>
              <a:t>Une loi qui autorise une régulation sans entraves des espèces protégées</a:t>
            </a:r>
          </a:p>
          <a:p>
            <a:pPr marL="342900" indent="-342900">
              <a:spcBef>
                <a:spcPts val="600"/>
              </a:spcBef>
              <a:buFont typeface="Wingdings" panose="05000000000000000000" pitchFamily="2" charset="2"/>
              <a:buChar char="ü"/>
            </a:pPr>
            <a:r>
              <a:rPr lang="fr-FR" sz="2200" dirty="0"/>
              <a:t>Aujourd’hui, le Conseil fédéral peut déclarer sans entraves que des espèces protégées sont chassables</a:t>
            </a:r>
          </a:p>
          <a:p>
            <a:pPr marL="342900" indent="-342900">
              <a:spcBef>
                <a:spcPts val="600"/>
              </a:spcBef>
              <a:buFont typeface="Wingdings" panose="05000000000000000000" pitchFamily="2" charset="2"/>
              <a:buChar char="ü"/>
            </a:pPr>
            <a:r>
              <a:rPr lang="fr-FR" sz="2200" dirty="0"/>
              <a:t>Les espèces restent protégées avec la révision</a:t>
            </a:r>
          </a:p>
          <a:p>
            <a:pPr marL="342900" indent="-342900">
              <a:spcBef>
                <a:spcPts val="600"/>
              </a:spcBef>
              <a:buFont typeface="Symbol" panose="05050102010706020507" pitchFamily="18" charset="2"/>
              <a:buChar char="-"/>
            </a:pPr>
            <a:r>
              <a:rPr lang="fr-FR" sz="2200" dirty="0">
                <a:solidFill>
                  <a:srgbClr val="FF0000"/>
                </a:solidFill>
              </a:rPr>
              <a:t>Une loi qui entraîne des réactions incontrôlés des cantons </a:t>
            </a:r>
          </a:p>
          <a:p>
            <a:pPr marL="342900" indent="-342900">
              <a:spcBef>
                <a:spcPts val="600"/>
              </a:spcBef>
              <a:buFont typeface="Wingdings" panose="05000000000000000000" pitchFamily="2" charset="2"/>
              <a:buChar char="ü"/>
            </a:pPr>
            <a:r>
              <a:rPr lang="fr-FR" sz="2200" dirty="0"/>
              <a:t>Les cantons doivent régler et planifier la loi, l’État fédéral fixe les principes et la supervision lui revient</a:t>
            </a:r>
          </a:p>
          <a:p>
            <a:pPr marL="342900" indent="-342900">
              <a:spcBef>
                <a:spcPts val="600"/>
              </a:spcBef>
              <a:buFont typeface="Wingdings" panose="05000000000000000000" pitchFamily="2" charset="2"/>
              <a:buChar char="ü"/>
            </a:pPr>
            <a:r>
              <a:rPr lang="fr-FR" sz="2200" dirty="0"/>
              <a:t>Les cantons ont fait preuve de leur sens des responsabilités vis-à-vis des espèces protégées et des espèces chassables</a:t>
            </a:r>
          </a:p>
        </p:txBody>
      </p:sp>
    </p:spTree>
    <p:extLst>
      <p:ext uri="{BB962C8B-B14F-4D97-AF65-F5344CB8AC3E}">
        <p14:creationId xmlns:p14="http://schemas.microsoft.com/office/powerpoint/2010/main" val="642102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561599" y="531099"/>
            <a:ext cx="8202149" cy="816516"/>
          </a:xfrm>
        </p:spPr>
        <p:txBody>
          <a:bodyPr/>
          <a:lstStyle/>
          <a:p>
            <a:pPr>
              <a:lnSpc>
                <a:spcPct val="100000"/>
              </a:lnSpc>
            </a:pPr>
            <a:r>
              <a:rPr lang="fr-FR"/>
              <a:t>Ceux qui nous soutiennent</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a:t>Loi révisée sur la chasse</a:t>
            </a:r>
          </a:p>
        </p:txBody>
      </p:sp>
      <p:pic>
        <p:nvPicPr>
          <p:cNvPr id="6" name="Grafik 5">
            <a:extLst>
              <a:ext uri="{FF2B5EF4-FFF2-40B4-BE49-F238E27FC236}">
                <a16:creationId xmlns:a16="http://schemas.microsoft.com/office/drawing/2014/main" xmlns="" id="{873149AE-F845-4AC8-ABFD-6197A9C107F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2439218" y="1267047"/>
            <a:ext cx="1588052" cy="611694"/>
          </a:xfrm>
          <a:prstGeom prst="rect">
            <a:avLst/>
          </a:prstGeom>
        </p:spPr>
      </p:pic>
      <p:pic>
        <p:nvPicPr>
          <p:cNvPr id="8" name="Grafik 7">
            <a:extLst>
              <a:ext uri="{FF2B5EF4-FFF2-40B4-BE49-F238E27FC236}">
                <a16:creationId xmlns:a16="http://schemas.microsoft.com/office/drawing/2014/main" xmlns="" id="{6F8F5E69-9E74-407C-BEF7-85ECC79E58E6}"/>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472645" y="1232627"/>
            <a:ext cx="1283097" cy="816516"/>
          </a:xfrm>
          <a:prstGeom prst="rect">
            <a:avLst/>
          </a:prstGeom>
        </p:spPr>
      </p:pic>
      <p:pic>
        <p:nvPicPr>
          <p:cNvPr id="10" name="Grafik 9">
            <a:extLst>
              <a:ext uri="{FF2B5EF4-FFF2-40B4-BE49-F238E27FC236}">
                <a16:creationId xmlns:a16="http://schemas.microsoft.com/office/drawing/2014/main" xmlns="" id="{F8F83884-FF73-468C-B4A2-CA35A93E5682}"/>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4346516" y="1098676"/>
            <a:ext cx="1020645" cy="816516"/>
          </a:xfrm>
          <a:prstGeom prst="rect">
            <a:avLst/>
          </a:prstGeom>
        </p:spPr>
      </p:pic>
      <p:pic>
        <p:nvPicPr>
          <p:cNvPr id="12" name="Grafik 11" descr="Ein Bild, das Zeichnung, Essen enthält.&#10;&#10;Automatisch generierte Beschreibung">
            <a:extLst>
              <a:ext uri="{FF2B5EF4-FFF2-40B4-BE49-F238E27FC236}">
                <a16:creationId xmlns:a16="http://schemas.microsoft.com/office/drawing/2014/main" xmlns="" id="{83FA91C7-EA7D-4E36-962F-B3DDDBB2BB31}"/>
              </a:ext>
            </a:extLst>
          </p:cNvPr>
          <p:cNvPicPr>
            <a:picLocks noChangeAspect="1"/>
          </p:cNvPicPr>
          <p:nvPr/>
        </p:nvPicPr>
        <p:blipFill>
          <a:blip r:embed="rId8"/>
          <a:stretch>
            <a:fillRect/>
          </a:stretch>
        </p:blipFill>
        <p:spPr>
          <a:xfrm>
            <a:off x="5873171" y="1139783"/>
            <a:ext cx="1192283" cy="816516"/>
          </a:xfrm>
          <a:prstGeom prst="rect">
            <a:avLst/>
          </a:prstGeom>
        </p:spPr>
      </p:pic>
      <p:pic>
        <p:nvPicPr>
          <p:cNvPr id="14" name="Grafik 13">
            <a:extLst>
              <a:ext uri="{FF2B5EF4-FFF2-40B4-BE49-F238E27FC236}">
                <a16:creationId xmlns:a16="http://schemas.microsoft.com/office/drawing/2014/main" xmlns="" id="{B8F1900D-FCFE-4D70-8E80-016E761296AB}"/>
              </a:ext>
            </a:extLst>
          </p:cNvPr>
          <p:cNvPicPr>
            <a:picLocks noChangeAspect="1"/>
          </p:cNvPicPr>
          <p:nvPr/>
        </p:nvPicPr>
        <p:blipFill>
          <a:blip r:embed="rId9"/>
          <a:stretch>
            <a:fillRect/>
          </a:stretch>
        </p:blipFill>
        <p:spPr>
          <a:xfrm>
            <a:off x="359702" y="2459344"/>
            <a:ext cx="1785938" cy="595312"/>
          </a:xfrm>
          <a:prstGeom prst="rect">
            <a:avLst/>
          </a:prstGeom>
        </p:spPr>
      </p:pic>
      <p:pic>
        <p:nvPicPr>
          <p:cNvPr id="16" name="Grafik 15">
            <a:extLst>
              <a:ext uri="{FF2B5EF4-FFF2-40B4-BE49-F238E27FC236}">
                <a16:creationId xmlns:a16="http://schemas.microsoft.com/office/drawing/2014/main" xmlns="" id="{21D8FA02-4135-42DB-8D12-BEBE12148264}"/>
              </a:ext>
            </a:extLst>
          </p:cNvPr>
          <p:cNvPicPr>
            <a:picLocks noChangeAspect="1"/>
          </p:cNvPicPr>
          <p:nvPr/>
        </p:nvPicPr>
        <p:blipFill>
          <a:blip r:embed="rId10"/>
          <a:stretch>
            <a:fillRect/>
          </a:stretch>
        </p:blipFill>
        <p:spPr>
          <a:xfrm>
            <a:off x="6186179" y="2095500"/>
            <a:ext cx="2857500" cy="952500"/>
          </a:xfrm>
          <a:prstGeom prst="rect">
            <a:avLst/>
          </a:prstGeom>
        </p:spPr>
      </p:pic>
      <p:pic>
        <p:nvPicPr>
          <p:cNvPr id="18" name="Grafik 17">
            <a:extLst>
              <a:ext uri="{FF2B5EF4-FFF2-40B4-BE49-F238E27FC236}">
                <a16:creationId xmlns:a16="http://schemas.microsoft.com/office/drawing/2014/main" xmlns="" id="{72A0880B-1692-40A1-B96B-8DD9275203F5}"/>
              </a:ext>
            </a:extLst>
          </p:cNvPr>
          <p:cNvPicPr>
            <a:picLocks noChangeAspect="1"/>
          </p:cNvPicPr>
          <p:nvPr/>
        </p:nvPicPr>
        <p:blipFill>
          <a:blip r:embed="rId11"/>
          <a:stretch>
            <a:fillRect/>
          </a:stretch>
        </p:blipFill>
        <p:spPr>
          <a:xfrm>
            <a:off x="6694449" y="3143322"/>
            <a:ext cx="2449551" cy="816517"/>
          </a:xfrm>
          <a:prstGeom prst="rect">
            <a:avLst/>
          </a:prstGeom>
        </p:spPr>
      </p:pic>
      <p:pic>
        <p:nvPicPr>
          <p:cNvPr id="20" name="Grafik 19" descr="Ein Bild, das Zeichnung enthält.&#10;&#10;Automatisch generierte Beschreibung">
            <a:extLst>
              <a:ext uri="{FF2B5EF4-FFF2-40B4-BE49-F238E27FC236}">
                <a16:creationId xmlns:a16="http://schemas.microsoft.com/office/drawing/2014/main" xmlns="" id="{CCBED537-D2A0-4E94-A1ED-9585E80C01FA}"/>
              </a:ext>
            </a:extLst>
          </p:cNvPr>
          <p:cNvPicPr>
            <a:picLocks noChangeAspect="1"/>
          </p:cNvPicPr>
          <p:nvPr/>
        </p:nvPicPr>
        <p:blipFill>
          <a:blip r:embed="rId12"/>
          <a:stretch>
            <a:fillRect/>
          </a:stretch>
        </p:blipFill>
        <p:spPr>
          <a:xfrm>
            <a:off x="472645" y="3980714"/>
            <a:ext cx="780026" cy="780026"/>
          </a:xfrm>
          <a:prstGeom prst="rect">
            <a:avLst/>
          </a:prstGeom>
        </p:spPr>
      </p:pic>
      <p:pic>
        <p:nvPicPr>
          <p:cNvPr id="22" name="Grafik 21">
            <a:extLst>
              <a:ext uri="{FF2B5EF4-FFF2-40B4-BE49-F238E27FC236}">
                <a16:creationId xmlns:a16="http://schemas.microsoft.com/office/drawing/2014/main" xmlns="" id="{071267E9-E4D6-4820-BAA9-8E69C0C6ABC7}"/>
              </a:ext>
            </a:extLst>
          </p:cNvPr>
          <p:cNvPicPr>
            <a:picLocks noChangeAspect="1"/>
          </p:cNvPicPr>
          <p:nvPr/>
        </p:nvPicPr>
        <p:blipFill>
          <a:blip r:embed="rId13">
            <a:extLst>
              <a:ext uri="{96DAC541-7B7A-43D3-8B79-37D633B846F1}">
                <asvg:svgBlip xmlns:asvg="http://schemas.microsoft.com/office/drawing/2016/SVG/main" xmlns="" r:embed="rId14"/>
              </a:ext>
            </a:extLst>
          </a:blip>
          <a:stretch>
            <a:fillRect/>
          </a:stretch>
        </p:blipFill>
        <p:spPr>
          <a:xfrm>
            <a:off x="1317657" y="3703172"/>
            <a:ext cx="1121561" cy="639290"/>
          </a:xfrm>
          <a:prstGeom prst="rect">
            <a:avLst/>
          </a:prstGeom>
        </p:spPr>
      </p:pic>
      <p:pic>
        <p:nvPicPr>
          <p:cNvPr id="24" name="Grafik 23">
            <a:extLst>
              <a:ext uri="{FF2B5EF4-FFF2-40B4-BE49-F238E27FC236}">
                <a16:creationId xmlns:a16="http://schemas.microsoft.com/office/drawing/2014/main" xmlns="" id="{564B8D71-4E57-403D-9A57-973490D0F30D}"/>
              </a:ext>
            </a:extLst>
          </p:cNvPr>
          <p:cNvPicPr>
            <a:picLocks noChangeAspect="1"/>
          </p:cNvPicPr>
          <p:nvPr/>
        </p:nvPicPr>
        <p:blipFill>
          <a:blip r:embed="rId15"/>
          <a:stretch>
            <a:fillRect/>
          </a:stretch>
        </p:blipFill>
        <p:spPr>
          <a:xfrm>
            <a:off x="2447856" y="4445411"/>
            <a:ext cx="1809750" cy="425824"/>
          </a:xfrm>
          <a:prstGeom prst="rect">
            <a:avLst/>
          </a:prstGeom>
        </p:spPr>
      </p:pic>
      <p:sp>
        <p:nvSpPr>
          <p:cNvPr id="25" name="Rechteck 24">
            <a:extLst>
              <a:ext uri="{FF2B5EF4-FFF2-40B4-BE49-F238E27FC236}">
                <a16:creationId xmlns:a16="http://schemas.microsoft.com/office/drawing/2014/main" xmlns="" id="{D13DBA3D-2031-4261-B93B-C1C616FF010E}"/>
              </a:ext>
            </a:extLst>
          </p:cNvPr>
          <p:cNvSpPr/>
          <p:nvPr/>
        </p:nvSpPr>
        <p:spPr>
          <a:xfrm>
            <a:off x="6297133" y="3950467"/>
            <a:ext cx="2316660" cy="307777"/>
          </a:xfrm>
          <a:prstGeom prst="rect">
            <a:avLst/>
          </a:prstGeom>
        </p:spPr>
        <p:txBody>
          <a:bodyPr wrap="none">
            <a:spAutoFit/>
          </a:bodyPr>
          <a:lstStyle/>
          <a:p>
            <a:r>
              <a:rPr lang="fr-FR" b="1">
                <a:solidFill>
                  <a:srgbClr val="4564B4"/>
                </a:solidFill>
              </a:rPr>
              <a:t>A  Q  U  A</a:t>
            </a:r>
            <a:r>
              <a:rPr lang="fr-FR" b="1"/>
              <a:t> </a:t>
            </a:r>
            <a:r>
              <a:rPr lang="fr-FR" b="1">
                <a:solidFill>
                  <a:srgbClr val="90C8B8"/>
                </a:solidFill>
              </a:rPr>
              <a:t>N  O  S  T  R  A</a:t>
            </a:r>
          </a:p>
        </p:txBody>
      </p:sp>
      <p:pic>
        <p:nvPicPr>
          <p:cNvPr id="27" name="Grafik 26" descr="Ein Bild, das Zeichnung enthält.&#10;&#10;Automatisch generierte Beschreibung">
            <a:extLst>
              <a:ext uri="{FF2B5EF4-FFF2-40B4-BE49-F238E27FC236}">
                <a16:creationId xmlns:a16="http://schemas.microsoft.com/office/drawing/2014/main" xmlns="" id="{692E70F6-080A-43FE-8D48-55F6423F6A30}"/>
              </a:ext>
            </a:extLst>
          </p:cNvPr>
          <p:cNvPicPr>
            <a:picLocks noChangeAspect="1"/>
          </p:cNvPicPr>
          <p:nvPr/>
        </p:nvPicPr>
        <p:blipFill>
          <a:blip r:embed="rId16"/>
          <a:stretch>
            <a:fillRect/>
          </a:stretch>
        </p:blipFill>
        <p:spPr>
          <a:xfrm>
            <a:off x="5497915" y="4353566"/>
            <a:ext cx="1376529" cy="517669"/>
          </a:xfrm>
          <a:prstGeom prst="rect">
            <a:avLst/>
          </a:prstGeom>
        </p:spPr>
      </p:pic>
      <p:pic>
        <p:nvPicPr>
          <p:cNvPr id="29" name="Grafik 28" descr="Ein Bild, das Schild enthält.&#10;&#10;Automatisch generierte Beschreibung">
            <a:extLst>
              <a:ext uri="{FF2B5EF4-FFF2-40B4-BE49-F238E27FC236}">
                <a16:creationId xmlns:a16="http://schemas.microsoft.com/office/drawing/2014/main" xmlns="" id="{1ADC4780-2725-48ED-B710-93BC0E618516}"/>
              </a:ext>
            </a:extLst>
          </p:cNvPr>
          <p:cNvPicPr>
            <a:picLocks noChangeAspect="1"/>
          </p:cNvPicPr>
          <p:nvPr/>
        </p:nvPicPr>
        <p:blipFill>
          <a:blip r:embed="rId17"/>
          <a:stretch>
            <a:fillRect/>
          </a:stretch>
        </p:blipFill>
        <p:spPr>
          <a:xfrm>
            <a:off x="3984869" y="3832420"/>
            <a:ext cx="1408976" cy="425824"/>
          </a:xfrm>
          <a:prstGeom prst="rect">
            <a:avLst/>
          </a:prstGeom>
        </p:spPr>
      </p:pic>
      <p:pic>
        <p:nvPicPr>
          <p:cNvPr id="17" name="Grafik 16">
            <a:extLst>
              <a:ext uri="{FF2B5EF4-FFF2-40B4-BE49-F238E27FC236}">
                <a16:creationId xmlns:a16="http://schemas.microsoft.com/office/drawing/2014/main" xmlns="" id="{466DC1D0-2A8F-4E36-BDDE-6A04CEBA9710}"/>
              </a:ext>
            </a:extLst>
          </p:cNvPr>
          <p:cNvPicPr>
            <a:picLocks noChangeAspect="1"/>
          </p:cNvPicPr>
          <p:nvPr/>
        </p:nvPicPr>
        <p:blipFill>
          <a:blip r:embed="rId18"/>
          <a:stretch>
            <a:fillRect/>
          </a:stretch>
        </p:blipFill>
        <p:spPr>
          <a:xfrm>
            <a:off x="3151260" y="1974063"/>
            <a:ext cx="2346655" cy="1665960"/>
          </a:xfrm>
          <a:prstGeom prst="rect">
            <a:avLst/>
          </a:prstGeom>
        </p:spPr>
      </p:pic>
    </p:spTree>
    <p:extLst>
      <p:ext uri="{BB962C8B-B14F-4D97-AF65-F5344CB8AC3E}">
        <p14:creationId xmlns:p14="http://schemas.microsoft.com/office/powerpoint/2010/main" val="2875850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540813" y="606975"/>
            <a:ext cx="8202149" cy="816516"/>
          </a:xfrm>
        </p:spPr>
        <p:txBody>
          <a:bodyPr/>
          <a:lstStyle/>
          <a:p>
            <a:r>
              <a:rPr lang="fr-FR" sz="2400" dirty="0"/>
              <a:t>Pourquoi une révision de la loi sur la chasse est-elle nécessaire?</a:t>
            </a:r>
          </a:p>
        </p:txBody>
      </p:sp>
      <p:graphicFrame>
        <p:nvGraphicFramePr>
          <p:cNvPr id="5" name="Tabelle 5">
            <a:extLst>
              <a:ext uri="{FF2B5EF4-FFF2-40B4-BE49-F238E27FC236}">
                <a16:creationId xmlns:a16="http://schemas.microsoft.com/office/drawing/2014/main" xmlns="" id="{ED3FFBCF-3181-4306-A8FD-174FFAE20580}"/>
              </a:ext>
            </a:extLst>
          </p:cNvPr>
          <p:cNvGraphicFramePr>
            <a:graphicFrameLocks noGrp="1"/>
          </p:cNvGraphicFramePr>
          <p:nvPr>
            <p:extLst>
              <p:ext uri="{D42A27DB-BD31-4B8C-83A1-F6EECF244321}">
                <p14:modId xmlns:p14="http://schemas.microsoft.com/office/powerpoint/2010/main" val="437809090"/>
              </p:ext>
            </p:extLst>
          </p:nvPr>
        </p:nvGraphicFramePr>
        <p:xfrm>
          <a:off x="611188" y="1131888"/>
          <a:ext cx="7991999" cy="3936480"/>
        </p:xfrm>
        <a:graphic>
          <a:graphicData uri="http://schemas.openxmlformats.org/drawingml/2006/table">
            <a:tbl>
              <a:tblPr firstRow="1" bandRow="1">
                <a:tableStyleId>{2F03B623-6D14-42FC-9715-FAE7B571A1FE}</a:tableStyleId>
              </a:tblPr>
              <a:tblGrid>
                <a:gridCol w="7991999">
                  <a:extLst>
                    <a:ext uri="{9D8B030D-6E8A-4147-A177-3AD203B41FA5}">
                      <a16:colId xmlns:a16="http://schemas.microsoft.com/office/drawing/2014/main" xmlns="" val="826014454"/>
                    </a:ext>
                  </a:extLst>
                </a:gridCol>
              </a:tblGrid>
              <a:tr h="1010400">
                <a:tc>
                  <a:txBody>
                    <a:bodyPr/>
                    <a:lstStyle/>
                    <a:p>
                      <a:r>
                        <a:rPr lang="fr-FR" sz="2000" b="0" i="0" u="none" strike="noStrike" cap="none">
                          <a:solidFill>
                            <a:srgbClr val="000000"/>
                          </a:solidFill>
                          <a:latin typeface="Calibri"/>
                          <a:ea typeface="Arial"/>
                          <a:cs typeface="Arial"/>
                          <a:sym typeface="Arial"/>
                        </a:rPr>
                        <a:t>La loi existante a plus de 34 ans et ne répond plus aux exigences actuelles en matière de protection de la nature et de la protection animale.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549377840"/>
                  </a:ext>
                </a:extLst>
              </a:tr>
              <a:tr h="1010400">
                <a:tc>
                  <a:txBody>
                    <a:bodyPr/>
                    <a:lstStyle/>
                    <a:p>
                      <a:pPr marL="0" marR="0" lvl="0" indent="0" algn="l" rtl="0" eaLnBrk="1" fontAlgn="auto" latinLnBrk="0" hangingPunct="1">
                        <a:lnSpc>
                          <a:spcPct val="100000"/>
                        </a:lnSpc>
                        <a:spcBef>
                          <a:spcPts val="0"/>
                        </a:spcBef>
                        <a:spcAft>
                          <a:spcPts val="0"/>
                        </a:spcAft>
                        <a:buClr>
                          <a:srgbClr val="000000"/>
                        </a:buClr>
                        <a:buSzTx/>
                        <a:buFont typeface="Arial"/>
                        <a:buNone/>
                      </a:pPr>
                      <a:r>
                        <a:rPr lang="fr-FR" sz="2000" b="0" i="0" u="none" strike="noStrike" cap="none">
                          <a:solidFill>
                            <a:srgbClr val="000000"/>
                          </a:solidFill>
                          <a:latin typeface="Calibri"/>
                          <a:ea typeface="Arial"/>
                          <a:cs typeface="Arial"/>
                          <a:sym typeface="Arial"/>
                        </a:rPr>
                        <a:t>Les populations d’espèces protégées, en particulier le loup, le castor ou le cygne tuberculé, ont fortement augmenté ces dernières années, ce qui occasionne de plus en plus fréquemment des conflits avec l’agriculture, la sylviculture et la pêche. Lors de l’entrée en vigueur de la loi, il n’y avait pas de loups en Suisse. </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3689402262"/>
                  </a:ext>
                </a:extLst>
              </a:tr>
              <a:tr h="1010400">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2000" b="0" i="0" u="none" strike="noStrike" cap="none">
                          <a:solidFill>
                            <a:srgbClr val="000000"/>
                          </a:solidFill>
                          <a:latin typeface="Calibri"/>
                          <a:ea typeface="Arial"/>
                          <a:cs typeface="Arial"/>
                          <a:sym typeface="Arial"/>
                        </a:rPr>
                        <a:t>Il va de soi que les populations d’animaux sauvages ne sont pas menacées par la nouvelle loi, bien au contraire: la protection de la nature et des animaux y est renforcée.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de-CH" sz="2000" dirty="0">
                        <a:solidFill>
                          <a:schemeClr val="tx1"/>
                        </a:solidFill>
                        <a:latin typeface="Calibri" panose="020F0502020204030204" pitchFamily="34" charset="0"/>
                        <a:cs typeface="Calibri" panose="020F0502020204030204"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xmlns="" val="2938419141"/>
                  </a:ext>
                </a:extLst>
              </a:tr>
            </a:tbl>
          </a:graphicData>
        </a:graphic>
      </p:graphicFrame>
      <p:sp>
        <p:nvSpPr>
          <p:cNvPr id="4" name="Textplatzhalter 2">
            <a:extLst>
              <a:ext uri="{FF2B5EF4-FFF2-40B4-BE49-F238E27FC236}">
                <a16:creationId xmlns:a16="http://schemas.microsoft.com/office/drawing/2014/main" xmlns="" id="{10FFBD8C-7FC3-4325-8FF4-E4E5E1A437F2}"/>
              </a:ext>
            </a:extLst>
          </p:cNvPr>
          <p:cNvSpPr>
            <a:spLocks noGrp="1"/>
          </p:cNvSpPr>
          <p:nvPr/>
        </p:nvSpPr>
        <p:spPr>
          <a:xfrm>
            <a:off x="214313" y="252383"/>
            <a:ext cx="8365331" cy="2876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60714"/>
              </a:lnSpc>
              <a:spcBef>
                <a:spcPts val="0"/>
              </a:spcBef>
              <a:spcAft>
                <a:spcPts val="0"/>
              </a:spcAft>
              <a:buClr>
                <a:schemeClr val="accent2"/>
              </a:buClr>
              <a:buSzPts val="1400"/>
              <a:buFont typeface="Calibri"/>
              <a:buNone/>
              <a:defRPr sz="1400" b="1" i="0" u="none" strike="noStrike" cap="none">
                <a:solidFill>
                  <a:schemeClr val="accent2"/>
                </a:solidFill>
                <a:latin typeface="Calibri"/>
                <a:ea typeface="Calibri"/>
                <a:cs typeface="Calibri"/>
                <a:sym typeface="Calibri"/>
              </a:defRPr>
            </a:lvl1pPr>
            <a:lvl2pPr marL="914400" marR="0" lvl="1"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fr-FR"/>
              <a:t>Loi révisée sur la chasse</a:t>
            </a:r>
          </a:p>
        </p:txBody>
      </p:sp>
    </p:spTree>
    <p:extLst>
      <p:ext uri="{BB962C8B-B14F-4D97-AF65-F5344CB8AC3E}">
        <p14:creationId xmlns:p14="http://schemas.microsoft.com/office/powerpoint/2010/main" val="1686319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xmlns="" id="{094E1663-D409-44C7-B1A6-3C9296EF12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smtClean="0"/>
              <a:t>3</a:t>
            </a:fld>
            <a:endParaRPr lang="de-CH"/>
          </a:p>
        </p:txBody>
      </p:sp>
      <p:graphicFrame>
        <p:nvGraphicFramePr>
          <p:cNvPr id="6" name="Tabelle 5">
            <a:extLst>
              <a:ext uri="{FF2B5EF4-FFF2-40B4-BE49-F238E27FC236}">
                <a16:creationId xmlns:a16="http://schemas.microsoft.com/office/drawing/2014/main" xmlns="" id="{8361D21D-F0F7-4718-AFCD-1437DA42C08D}"/>
              </a:ext>
            </a:extLst>
          </p:cNvPr>
          <p:cNvGraphicFramePr>
            <a:graphicFrameLocks noGrp="1"/>
          </p:cNvGraphicFramePr>
          <p:nvPr>
            <p:extLst>
              <p:ext uri="{D42A27DB-BD31-4B8C-83A1-F6EECF244321}">
                <p14:modId xmlns:p14="http://schemas.microsoft.com/office/powerpoint/2010/main" val="3782931093"/>
              </p:ext>
            </p:extLst>
          </p:nvPr>
        </p:nvGraphicFramePr>
        <p:xfrm>
          <a:off x="448931" y="1656008"/>
          <a:ext cx="8208169" cy="3101338"/>
        </p:xfrm>
        <a:graphic>
          <a:graphicData uri="http://schemas.openxmlformats.org/drawingml/2006/table">
            <a:tbl>
              <a:tblPr firstRow="1" firstCol="1" bandRow="1">
                <a:tableStyleId>{2F03B623-6D14-42FC-9715-FAE7B571A1FE}</a:tableStyleId>
              </a:tblPr>
              <a:tblGrid>
                <a:gridCol w="2664619">
                  <a:extLst>
                    <a:ext uri="{9D8B030D-6E8A-4147-A177-3AD203B41FA5}">
                      <a16:colId xmlns:a16="http://schemas.microsoft.com/office/drawing/2014/main" xmlns="" val="678500161"/>
                    </a:ext>
                  </a:extLst>
                </a:gridCol>
                <a:gridCol w="1944225">
                  <a:extLst>
                    <a:ext uri="{9D8B030D-6E8A-4147-A177-3AD203B41FA5}">
                      <a16:colId xmlns:a16="http://schemas.microsoft.com/office/drawing/2014/main" xmlns="" val="1216031973"/>
                    </a:ext>
                  </a:extLst>
                </a:gridCol>
                <a:gridCol w="1978818">
                  <a:extLst>
                    <a:ext uri="{9D8B030D-6E8A-4147-A177-3AD203B41FA5}">
                      <a16:colId xmlns:a16="http://schemas.microsoft.com/office/drawing/2014/main" xmlns="" val="4283865041"/>
                    </a:ext>
                  </a:extLst>
                </a:gridCol>
                <a:gridCol w="1620507">
                  <a:extLst>
                    <a:ext uri="{9D8B030D-6E8A-4147-A177-3AD203B41FA5}">
                      <a16:colId xmlns:a16="http://schemas.microsoft.com/office/drawing/2014/main" xmlns="" val="1951060593"/>
                    </a:ext>
                  </a:extLst>
                </a:gridCol>
              </a:tblGrid>
              <a:tr h="443150">
                <a:tc>
                  <a:txBody>
                    <a:bodyPr/>
                    <a:lstStyle/>
                    <a:p>
                      <a:pPr algn="l" rtl="0" fontAlgn="b"/>
                      <a:endParaRPr lang="de-CH" sz="2400" b="0" i="0" u="none" strike="noStrike">
                        <a:solidFill>
                          <a:srgbClr val="000000"/>
                        </a:solidFill>
                        <a:effectLst/>
                        <a:latin typeface="Calibri" panose="020F0502020204030204" pitchFamily="34" charset="0"/>
                        <a:cs typeface="Calibri" panose="020F0502020204030204" pitchFamily="34" charset="0"/>
                      </a:endParaRPr>
                    </a:p>
                  </a:txBody>
                  <a:tcPr marL="7620" marR="7620" marT="7620" marB="0" anchor="b"/>
                </a:tc>
                <a:tc>
                  <a:txBody>
                    <a:bodyPr/>
                    <a:lstStyle/>
                    <a:p>
                      <a:pPr algn="ctr" fontAlgn="b"/>
                      <a:r>
                        <a:rPr lang="fr-FR" sz="2400" b="1" i="0" u="none" strike="noStrike">
                          <a:solidFill>
                            <a:srgbClr val="000000"/>
                          </a:solidFill>
                          <a:latin typeface="Calibri" panose="020F0502020204030204" pitchFamily="34" charset="0"/>
                          <a:cs typeface="Calibri" panose="020F0502020204030204" pitchFamily="34" charset="0"/>
                        </a:rPr>
                        <a:t>1970</a:t>
                      </a:r>
                    </a:p>
                  </a:txBody>
                  <a:tcPr marL="7620" marR="7620" marT="7620" marB="0" anchor="b"/>
                </a:tc>
                <a:tc>
                  <a:txBody>
                    <a:bodyPr/>
                    <a:lstStyle/>
                    <a:p>
                      <a:pPr algn="ctr" fontAlgn="b"/>
                      <a:r>
                        <a:rPr lang="fr-FR" sz="2400" b="1" i="0" u="none" strike="noStrike">
                          <a:solidFill>
                            <a:srgbClr val="000000"/>
                          </a:solidFill>
                          <a:latin typeface="Calibri" panose="020F0502020204030204" pitchFamily="34" charset="0"/>
                          <a:cs typeface="Calibri" panose="020F0502020204030204" pitchFamily="34" charset="0"/>
                        </a:rPr>
                        <a:t>1986</a:t>
                      </a:r>
                    </a:p>
                  </a:txBody>
                  <a:tcPr marL="7620" marR="7620" marT="7620" marB="0" anchor="b"/>
                </a:tc>
                <a:tc>
                  <a:txBody>
                    <a:bodyPr/>
                    <a:lstStyle/>
                    <a:p>
                      <a:pPr algn="ctr" fontAlgn="b"/>
                      <a:r>
                        <a:rPr lang="fr-FR" sz="2400" b="1" i="0" u="none" strike="noStrike">
                          <a:solidFill>
                            <a:srgbClr val="000000"/>
                          </a:solidFill>
                          <a:latin typeface="Calibri" panose="020F0502020204030204" pitchFamily="34" charset="0"/>
                          <a:cs typeface="Calibri" panose="020F0502020204030204" pitchFamily="34" charset="0"/>
                        </a:rPr>
                        <a:t>2020</a:t>
                      </a:r>
                    </a:p>
                  </a:txBody>
                  <a:tcPr marL="7620" marR="7620" marT="7620" marB="0" anchor="b"/>
                </a:tc>
                <a:extLst>
                  <a:ext uri="{0D108BD9-81ED-4DB2-BD59-A6C34878D82A}">
                    <a16:rowId xmlns:a16="http://schemas.microsoft.com/office/drawing/2014/main" xmlns="" val="2220263790"/>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Bouquetin</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7’000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12’500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18’500</a:t>
                      </a:r>
                    </a:p>
                  </a:txBody>
                  <a:tcPr marL="7620" marR="7620" marT="7620" marB="0" anchor="b"/>
                </a:tc>
                <a:extLst>
                  <a:ext uri="{0D108BD9-81ED-4DB2-BD59-A6C34878D82A}">
                    <a16:rowId xmlns:a16="http://schemas.microsoft.com/office/drawing/2014/main" xmlns="" val="25228055"/>
                  </a:ext>
                </a:extLst>
              </a:tr>
              <a:tr h="442438">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Cygne tuberculé</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4’376</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7’381</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7’570</a:t>
                      </a:r>
                    </a:p>
                  </a:txBody>
                  <a:tcPr marL="7620" marR="7620" marT="7620" marB="0" anchor="b"/>
                </a:tc>
                <a:extLst>
                  <a:ext uri="{0D108BD9-81ED-4DB2-BD59-A6C34878D82A}">
                    <a16:rowId xmlns:a16="http://schemas.microsoft.com/office/drawing/2014/main" xmlns="" val="2502532398"/>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Castor</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170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250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3’500</a:t>
                      </a:r>
                    </a:p>
                  </a:txBody>
                  <a:tcPr marL="7620" marR="7620" marT="7620" marB="0" anchor="b"/>
                </a:tc>
                <a:extLst>
                  <a:ext uri="{0D108BD9-81ED-4DB2-BD59-A6C34878D82A}">
                    <a16:rowId xmlns:a16="http://schemas.microsoft.com/office/drawing/2014/main" xmlns="" val="1596805201"/>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Héron cendré</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469</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1’093</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1’898</a:t>
                      </a:r>
                    </a:p>
                  </a:txBody>
                  <a:tcPr marL="7620" marR="7620" marT="7620" marB="0" anchor="b"/>
                </a:tc>
                <a:extLst>
                  <a:ext uri="{0D108BD9-81ED-4DB2-BD59-A6C34878D82A}">
                    <a16:rowId xmlns:a16="http://schemas.microsoft.com/office/drawing/2014/main" xmlns="" val="46301290"/>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Lynx</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40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300</a:t>
                      </a:r>
                    </a:p>
                  </a:txBody>
                  <a:tcPr marL="7620" marR="7620" marT="7620" marB="0" anchor="b"/>
                </a:tc>
                <a:extLst>
                  <a:ext uri="{0D108BD9-81ED-4DB2-BD59-A6C34878D82A}">
                    <a16:rowId xmlns:a16="http://schemas.microsoft.com/office/drawing/2014/main" xmlns="" val="263403024"/>
                  </a:ext>
                </a:extLst>
              </a:tr>
              <a:tr h="443150">
                <a:tc>
                  <a:txBody>
                    <a:bodyPr/>
                    <a:lstStyle/>
                    <a:p>
                      <a:pPr algn="l" fontAlgn="b"/>
                      <a:r>
                        <a:rPr lang="fr-FR" sz="2400" b="1" i="0" u="none" strike="noStrike">
                          <a:solidFill>
                            <a:srgbClr val="000000"/>
                          </a:solidFill>
                          <a:latin typeface="Calibri" panose="020F0502020204030204" pitchFamily="34" charset="0"/>
                          <a:cs typeface="Calibri" panose="020F0502020204030204" pitchFamily="34" charset="0"/>
                        </a:rPr>
                        <a:t>Loup</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0</a:t>
                      </a:r>
                    </a:p>
                  </a:txBody>
                  <a:tcPr marL="7620" marR="7620" marT="7620" marB="0" anchor="b"/>
                </a:tc>
                <a:tc>
                  <a:txBody>
                    <a:bodyPr/>
                    <a:lstStyle/>
                    <a:p>
                      <a:pPr algn="r" fontAlgn="b"/>
                      <a:r>
                        <a:rPr lang="fr-FR" sz="2400" b="0" i="0" u="none" strike="noStrike">
                          <a:solidFill>
                            <a:srgbClr val="000000"/>
                          </a:solidFill>
                          <a:latin typeface="Calibri" panose="020F0502020204030204" pitchFamily="34" charset="0"/>
                          <a:cs typeface="Calibri" panose="020F0502020204030204" pitchFamily="34" charset="0"/>
                        </a:rPr>
                        <a:t>80</a:t>
                      </a:r>
                    </a:p>
                  </a:txBody>
                  <a:tcPr marL="7620" marR="7620" marT="7620" marB="0" anchor="b"/>
                </a:tc>
                <a:extLst>
                  <a:ext uri="{0D108BD9-81ED-4DB2-BD59-A6C34878D82A}">
                    <a16:rowId xmlns:a16="http://schemas.microsoft.com/office/drawing/2014/main" xmlns="" val="3167052733"/>
                  </a:ext>
                </a:extLst>
              </a:tr>
            </a:tbl>
          </a:graphicData>
        </a:graphic>
      </p:graphicFrame>
      <p:sp>
        <p:nvSpPr>
          <p:cNvPr id="12" name="Textplatzhalter 2">
            <a:extLst>
              <a:ext uri="{FF2B5EF4-FFF2-40B4-BE49-F238E27FC236}">
                <a16:creationId xmlns:a16="http://schemas.microsoft.com/office/drawing/2014/main" xmlns="" id="{A2C0A676-0B81-6B4F-825A-460CE8D3562E}"/>
              </a:ext>
            </a:extLst>
          </p:cNvPr>
          <p:cNvSpPr>
            <a:spLocks noGrp="1"/>
          </p:cNvSpPr>
          <p:nvPr/>
        </p:nvSpPr>
        <p:spPr>
          <a:xfrm>
            <a:off x="191453" y="305514"/>
            <a:ext cx="8365331" cy="2876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60714"/>
              </a:lnSpc>
              <a:spcBef>
                <a:spcPts val="0"/>
              </a:spcBef>
              <a:spcAft>
                <a:spcPts val="0"/>
              </a:spcAft>
              <a:buClr>
                <a:schemeClr val="accent2"/>
              </a:buClr>
              <a:buSzPts val="1400"/>
              <a:buFont typeface="Calibri"/>
              <a:buNone/>
              <a:defRPr sz="1400" b="1" i="0" u="none" strike="noStrike" cap="none">
                <a:solidFill>
                  <a:schemeClr val="accent2"/>
                </a:solidFill>
                <a:latin typeface="Calibri"/>
                <a:ea typeface="Calibri"/>
                <a:cs typeface="Calibri"/>
                <a:sym typeface="Calibri"/>
              </a:defRPr>
            </a:lvl1pPr>
            <a:lvl2pPr marL="914400" marR="0" lvl="1"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fr-FR"/>
              <a:t>Loi révisée sur la chasse</a:t>
            </a:r>
          </a:p>
        </p:txBody>
      </p:sp>
      <p:sp>
        <p:nvSpPr>
          <p:cNvPr id="13" name="Titel 1">
            <a:extLst>
              <a:ext uri="{FF2B5EF4-FFF2-40B4-BE49-F238E27FC236}">
                <a16:creationId xmlns:a16="http://schemas.microsoft.com/office/drawing/2014/main" xmlns="" id="{83960317-C54A-4866-8E59-3F9375CC2D9D}"/>
              </a:ext>
            </a:extLst>
          </p:cNvPr>
          <p:cNvSpPr>
            <a:spLocks noGrp="1"/>
          </p:cNvSpPr>
          <p:nvPr>
            <p:ph type="title"/>
          </p:nvPr>
        </p:nvSpPr>
        <p:spPr>
          <a:xfrm>
            <a:off x="448931" y="607646"/>
            <a:ext cx="8552193" cy="1142960"/>
          </a:xfrm>
        </p:spPr>
        <p:txBody>
          <a:bodyPr/>
          <a:lstStyle/>
          <a:p>
            <a:pPr algn="l">
              <a:lnSpc>
                <a:spcPct val="100000"/>
              </a:lnSpc>
            </a:pPr>
            <a:r>
              <a:rPr lang="fr-FR" sz="2400" dirty="0"/>
              <a:t>Augmentation des populations d’espèces sauvages protégées </a:t>
            </a:r>
            <a:r>
              <a:rPr lang="fr-FR" sz="2000" dirty="0"/>
              <a:t>(informations approximatives sur les populations: OFEV, KORA, station ornithologique)</a:t>
            </a:r>
            <a:endParaRPr lang="fr-FR" sz="2400" dirty="0"/>
          </a:p>
        </p:txBody>
      </p:sp>
    </p:spTree>
    <p:extLst>
      <p:ext uri="{BB962C8B-B14F-4D97-AF65-F5344CB8AC3E}">
        <p14:creationId xmlns:p14="http://schemas.microsoft.com/office/powerpoint/2010/main" val="198849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xmlns="" id="{094E1663-D409-44C7-B1A6-3C9296EF124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de-CH" smtClean="0"/>
              <a:t>4</a:t>
            </a:fld>
            <a:endParaRPr lang="de-CH"/>
          </a:p>
        </p:txBody>
      </p:sp>
      <p:sp>
        <p:nvSpPr>
          <p:cNvPr id="12" name="Textplatzhalter 2">
            <a:extLst>
              <a:ext uri="{FF2B5EF4-FFF2-40B4-BE49-F238E27FC236}">
                <a16:creationId xmlns:a16="http://schemas.microsoft.com/office/drawing/2014/main" xmlns="" id="{A2C0A676-0B81-6B4F-825A-460CE8D3562E}"/>
              </a:ext>
            </a:extLst>
          </p:cNvPr>
          <p:cNvSpPr>
            <a:spLocks noGrp="1"/>
          </p:cNvSpPr>
          <p:nvPr/>
        </p:nvSpPr>
        <p:spPr>
          <a:xfrm>
            <a:off x="191453" y="305514"/>
            <a:ext cx="8365331" cy="2876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60714"/>
              </a:lnSpc>
              <a:spcBef>
                <a:spcPts val="0"/>
              </a:spcBef>
              <a:spcAft>
                <a:spcPts val="0"/>
              </a:spcAft>
              <a:buClr>
                <a:schemeClr val="accent2"/>
              </a:buClr>
              <a:buSzPts val="1400"/>
              <a:buFont typeface="Calibri"/>
              <a:buNone/>
              <a:defRPr sz="1400" b="1" i="0" u="none" strike="noStrike" cap="none">
                <a:solidFill>
                  <a:schemeClr val="accent2"/>
                </a:solidFill>
                <a:latin typeface="Calibri"/>
                <a:ea typeface="Calibri"/>
                <a:cs typeface="Calibri"/>
                <a:sym typeface="Calibri"/>
              </a:defRPr>
            </a:lvl1pPr>
            <a:lvl2pPr marL="914400" marR="0" lvl="1"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de-DE" dirty="0"/>
              <a:t>Revidiertes Jagdgesetz</a:t>
            </a:r>
          </a:p>
        </p:txBody>
      </p:sp>
      <p:sp>
        <p:nvSpPr>
          <p:cNvPr id="13" name="Titel 1">
            <a:extLst>
              <a:ext uri="{FF2B5EF4-FFF2-40B4-BE49-F238E27FC236}">
                <a16:creationId xmlns:a16="http://schemas.microsoft.com/office/drawing/2014/main" xmlns="" id="{83960317-C54A-4866-8E59-3F9375CC2D9D}"/>
              </a:ext>
            </a:extLst>
          </p:cNvPr>
          <p:cNvSpPr>
            <a:spLocks noGrp="1"/>
          </p:cNvSpPr>
          <p:nvPr>
            <p:ph type="title"/>
          </p:nvPr>
        </p:nvSpPr>
        <p:spPr>
          <a:xfrm>
            <a:off x="499213" y="593199"/>
            <a:ext cx="8552193" cy="457164"/>
          </a:xfrm>
        </p:spPr>
        <p:txBody>
          <a:bodyPr/>
          <a:lstStyle/>
          <a:p>
            <a:pPr algn="l">
              <a:lnSpc>
                <a:spcPct val="100000"/>
              </a:lnSpc>
            </a:pPr>
            <a:r>
              <a:rPr lang="de-CH" sz="3200" dirty="0"/>
              <a:t>Wichtigste Änderungen im Gesetz</a:t>
            </a:r>
            <a:endParaRPr lang="de-CH" sz="1800" dirty="0"/>
          </a:p>
        </p:txBody>
      </p:sp>
      <p:graphicFrame>
        <p:nvGraphicFramePr>
          <p:cNvPr id="2" name="Tabelle 2">
            <a:extLst>
              <a:ext uri="{FF2B5EF4-FFF2-40B4-BE49-F238E27FC236}">
                <a16:creationId xmlns:a16="http://schemas.microsoft.com/office/drawing/2014/main" xmlns="" id="{6DF9C730-93FF-43C1-9E12-FDDB11F0C547}"/>
              </a:ext>
            </a:extLst>
          </p:cNvPr>
          <p:cNvGraphicFramePr>
            <a:graphicFrameLocks noGrp="1"/>
          </p:cNvGraphicFramePr>
          <p:nvPr/>
        </p:nvGraphicFramePr>
        <p:xfrm>
          <a:off x="499213" y="1232477"/>
          <a:ext cx="8331921" cy="3683203"/>
        </p:xfrm>
        <a:graphic>
          <a:graphicData uri="http://schemas.openxmlformats.org/drawingml/2006/table">
            <a:tbl>
              <a:tblPr firstRow="1" bandRow="1">
                <a:tableStyleId>{2F03B623-6D14-42FC-9715-FAE7B571A1FE}</a:tableStyleId>
              </a:tblPr>
              <a:tblGrid>
                <a:gridCol w="1695594">
                  <a:extLst>
                    <a:ext uri="{9D8B030D-6E8A-4147-A177-3AD203B41FA5}">
                      <a16:colId xmlns:a16="http://schemas.microsoft.com/office/drawing/2014/main" xmlns="" val="733005648"/>
                    </a:ext>
                  </a:extLst>
                </a:gridCol>
                <a:gridCol w="6636327">
                  <a:extLst>
                    <a:ext uri="{9D8B030D-6E8A-4147-A177-3AD203B41FA5}">
                      <a16:colId xmlns:a16="http://schemas.microsoft.com/office/drawing/2014/main" xmlns="" val="1151387173"/>
                    </a:ext>
                  </a:extLst>
                </a:gridCol>
              </a:tblGrid>
              <a:tr h="370840">
                <a:tc>
                  <a:txBody>
                    <a:bodyPr/>
                    <a:lstStyle/>
                    <a:p>
                      <a:r>
                        <a:rPr lang="de-CH" dirty="0">
                          <a:latin typeface="+mn-lt"/>
                        </a:rPr>
                        <a:t>Art. 3 Grundsätze</a:t>
                      </a:r>
                    </a:p>
                  </a:txBody>
                  <a:tcPr/>
                </a:tc>
                <a:tc>
                  <a:txBody>
                    <a:bodyPr/>
                    <a:lstStyle/>
                    <a:p>
                      <a:r>
                        <a:rPr lang="de-CH" dirty="0">
                          <a:latin typeface="+mn-lt"/>
                        </a:rPr>
                        <a:t>Neu Tierschutz, Tiergesundheit, Nachhaltigkeit der Jagd, Koordination der Kantone, nachhaltige Nutzung Wald</a:t>
                      </a:r>
                    </a:p>
                  </a:txBody>
                  <a:tcPr/>
                </a:tc>
                <a:extLst>
                  <a:ext uri="{0D108BD9-81ED-4DB2-BD59-A6C34878D82A}">
                    <a16:rowId xmlns:a16="http://schemas.microsoft.com/office/drawing/2014/main" xmlns="" val="1576949568"/>
                  </a:ext>
                </a:extLst>
              </a:tr>
              <a:tr h="370840">
                <a:tc>
                  <a:txBody>
                    <a:bodyPr/>
                    <a:lstStyle/>
                    <a:p>
                      <a:r>
                        <a:rPr lang="de-CH" dirty="0">
                          <a:latin typeface="+mn-lt"/>
                        </a:rPr>
                        <a:t>Art. 5 Jagdbare Arten</a:t>
                      </a:r>
                    </a:p>
                  </a:txBody>
                  <a:tcPr/>
                </a:tc>
                <a:tc>
                  <a:txBody>
                    <a:bodyPr/>
                    <a:lstStyle/>
                    <a:p>
                      <a:r>
                        <a:rPr lang="de-CH" dirty="0">
                          <a:latin typeface="+mn-lt"/>
                        </a:rPr>
                        <a:t>Neu geschützt 12 Wildenten, Schonzeit für Waldschnepfe verlängert, Bundesrat kann «geschützte Arten» nicht mehr zu «jagdbaren Arten» erklären, Kompetenz Parlament</a:t>
                      </a:r>
                    </a:p>
                  </a:txBody>
                  <a:tcPr/>
                </a:tc>
                <a:extLst>
                  <a:ext uri="{0D108BD9-81ED-4DB2-BD59-A6C34878D82A}">
                    <a16:rowId xmlns:a16="http://schemas.microsoft.com/office/drawing/2014/main" xmlns="" val="617139615"/>
                  </a:ext>
                </a:extLst>
              </a:tr>
              <a:tr h="370840">
                <a:tc>
                  <a:txBody>
                    <a:bodyPr/>
                    <a:lstStyle/>
                    <a:p>
                      <a:r>
                        <a:rPr lang="de-CH" dirty="0">
                          <a:latin typeface="+mn-lt"/>
                        </a:rPr>
                        <a:t>Art. 7 Geschützte Arten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de-CH" sz="1400" b="0" i="0" u="none" strike="noStrike" cap="none" dirty="0">
                          <a:solidFill>
                            <a:srgbClr val="000000"/>
                          </a:solidFill>
                          <a:effectLst/>
                          <a:latin typeface="+mn-lt"/>
                          <a:ea typeface="Arial" panose="020B0604020202020204" pitchFamily="34" charset="0"/>
                          <a:cs typeface="Times New Roman"/>
                          <a:sym typeface="Arial"/>
                        </a:rPr>
                        <a:t>Regulation von Steinbock, Wolf und Höckerschwan nach Anhörung BAFU möglich, </a:t>
                      </a:r>
                      <a:r>
                        <a:rPr lang="de-CH" sz="1400" b="0" i="0" u="none" strike="noStrike" cap="none" dirty="0">
                          <a:solidFill>
                            <a:srgbClr val="000000"/>
                          </a:solidFill>
                          <a:effectLst/>
                          <a:latin typeface="+mn-lt"/>
                          <a:ea typeface="Arial"/>
                          <a:cs typeface="Times New Roman"/>
                          <a:sym typeface="Arial"/>
                        </a:rPr>
                        <a:t>Verbandsbeschwerderecht bleibt, Arten bleiben geschützt</a:t>
                      </a:r>
                      <a:r>
                        <a:rPr lang="de-CH" sz="1400" b="0" i="0" u="none" strike="noStrike" cap="none" dirty="0">
                          <a:solidFill>
                            <a:srgbClr val="000000"/>
                          </a:solidFill>
                          <a:effectLst/>
                          <a:latin typeface="+mn-lt"/>
                          <a:ea typeface="Arial" panose="020B0604020202020204" pitchFamily="34" charset="0"/>
                          <a:cs typeface="Times New Roman"/>
                          <a:sym typeface="Arial"/>
                        </a:rPr>
                        <a:t>, Bestandsregulationsmassnahmen müssen erforderlich sein und dürfen Population nicht gefährden</a:t>
                      </a:r>
                      <a:endParaRPr lang="de-CH" dirty="0">
                        <a:latin typeface="+mn-lt"/>
                      </a:endParaRPr>
                    </a:p>
                  </a:txBody>
                  <a:tcPr/>
                </a:tc>
                <a:extLst>
                  <a:ext uri="{0D108BD9-81ED-4DB2-BD59-A6C34878D82A}">
                    <a16:rowId xmlns:a16="http://schemas.microsoft.com/office/drawing/2014/main" xmlns="" val="793090270"/>
                  </a:ext>
                </a:extLst>
              </a:tr>
              <a:tr h="370840">
                <a:tc>
                  <a:txBody>
                    <a:bodyPr/>
                    <a:lstStyle/>
                    <a:p>
                      <a:r>
                        <a:rPr lang="de-CH" dirty="0">
                          <a:latin typeface="+mn-lt"/>
                        </a:rPr>
                        <a:t>Art. 11 a Schutzgebiete</a:t>
                      </a:r>
                    </a:p>
                  </a:txBody>
                  <a:tcPr/>
                </a:tc>
                <a:tc>
                  <a:txBody>
                    <a:bodyPr/>
                    <a:lstStyle/>
                    <a:p>
                      <a:pPr marL="67945" marR="108585" indent="0">
                        <a:lnSpc>
                          <a:spcPct val="102000"/>
                        </a:lnSpc>
                        <a:spcBef>
                          <a:spcPts val="5"/>
                        </a:spcBef>
                        <a:spcAft>
                          <a:spcPts val="0"/>
                        </a:spcAft>
                        <a:buFont typeface="Arial" panose="020B0604020202020204" pitchFamily="34" charset="0"/>
                        <a:buNone/>
                      </a:pPr>
                      <a:r>
                        <a:rPr lang="de-CH" sz="1400" u="none" dirty="0">
                          <a:effectLst/>
                          <a:latin typeface="+mn-lt"/>
                          <a:ea typeface="Arial" panose="020B0604020202020204" pitchFamily="34" charset="0"/>
                          <a:cs typeface="Times New Roman"/>
                        </a:rPr>
                        <a:t>Überregionale </a:t>
                      </a:r>
                      <a:r>
                        <a:rPr lang="de-CH" sz="1400" i="0" u="none" dirty="0">
                          <a:effectLst/>
                          <a:latin typeface="+mn-lt"/>
                          <a:ea typeface="Arial" panose="020B0604020202020204" pitchFamily="34" charset="0"/>
                          <a:cs typeface="Times New Roman"/>
                        </a:rPr>
                        <a:t>Wildtierkorridore werden in Richtplänen ausgeschieden, </a:t>
                      </a:r>
                      <a:r>
                        <a:rPr lang="de-CH" sz="1400" u="none" dirty="0">
                          <a:effectLst/>
                          <a:latin typeface="+mn-lt"/>
                          <a:ea typeface="Arial" panose="020B0604020202020204" pitchFamily="34" charset="0"/>
                          <a:cs typeface="Times New Roman"/>
                        </a:rPr>
                        <a:t>Kantone sichern ihre Funktionalität, </a:t>
                      </a:r>
                      <a:r>
                        <a:rPr lang="de-CH" sz="1400" dirty="0">
                          <a:effectLst/>
                          <a:latin typeface="+mn-lt"/>
                          <a:ea typeface="Arial" panose="020B0604020202020204" pitchFamily="34" charset="0"/>
                          <a:cs typeface="Times New Roman"/>
                        </a:rPr>
                        <a:t>Bund gewährt Kantonen </a:t>
                      </a:r>
                      <a:r>
                        <a:rPr lang="de-CH" sz="1400" u="none" dirty="0">
                          <a:effectLst/>
                          <a:latin typeface="+mn-lt"/>
                          <a:ea typeface="Arial" panose="020B0604020202020204" pitchFamily="34" charset="0"/>
                          <a:cs typeface="Times New Roman"/>
                        </a:rPr>
                        <a:t>Abgeltungen</a:t>
                      </a:r>
                      <a:endParaRPr lang="de-CH" u="none" dirty="0">
                        <a:latin typeface="+mn-lt"/>
                      </a:endParaRPr>
                    </a:p>
                  </a:txBody>
                  <a:tcPr/>
                </a:tc>
                <a:extLst>
                  <a:ext uri="{0D108BD9-81ED-4DB2-BD59-A6C34878D82A}">
                    <a16:rowId xmlns:a16="http://schemas.microsoft.com/office/drawing/2014/main" xmlns="" val="239367517"/>
                  </a:ext>
                </a:extLst>
              </a:tr>
              <a:tr h="370840">
                <a:tc>
                  <a:txBody>
                    <a:bodyPr/>
                    <a:lstStyle/>
                    <a:p>
                      <a:r>
                        <a:rPr lang="de-CH" dirty="0">
                          <a:latin typeface="+mn-lt"/>
                        </a:rPr>
                        <a:t>Art. 7a, Abs. 3 / Art. 11, Abs. 6 / Art. 12, Abs. 5 / Art. 13 Abs. 4&amp;5</a:t>
                      </a:r>
                    </a:p>
                  </a:txBody>
                  <a:tcPr/>
                </a:tc>
                <a:tc>
                  <a:txBody>
                    <a:bodyPr/>
                    <a:lstStyle/>
                    <a:p>
                      <a:pPr marL="67945" marR="108585" indent="0">
                        <a:lnSpc>
                          <a:spcPct val="102000"/>
                        </a:lnSpc>
                        <a:spcBef>
                          <a:spcPts val="5"/>
                        </a:spcBef>
                        <a:spcAft>
                          <a:spcPts val="0"/>
                        </a:spcAft>
                        <a:buFont typeface="Arial" panose="020B0604020202020204" pitchFamily="34" charset="0"/>
                        <a:buNone/>
                      </a:pPr>
                      <a:r>
                        <a:rPr lang="de-CH" dirty="0">
                          <a:latin typeface="+mn-lt"/>
                        </a:rPr>
                        <a:t>Neu finanzielle Unterstützung des Bundes an Kantone für Schutz- und Präventionsmassnahmen, Biberschäden an Infrastrukturen, Wasser- und Zugvogelreservate, Wildtierschutzgebiete, Arten- und Lebensraumförderung, Unterstützung Kantonale </a:t>
                      </a:r>
                      <a:r>
                        <a:rPr lang="de-CH" dirty="0" err="1">
                          <a:latin typeface="+mn-lt"/>
                        </a:rPr>
                        <a:t>Wildhut</a:t>
                      </a:r>
                      <a:endParaRPr lang="de-CH" dirty="0">
                        <a:latin typeface="+mn-lt"/>
                      </a:endParaRPr>
                    </a:p>
                  </a:txBody>
                  <a:tcPr/>
                </a:tc>
                <a:extLst>
                  <a:ext uri="{0D108BD9-81ED-4DB2-BD59-A6C34878D82A}">
                    <a16:rowId xmlns:a16="http://schemas.microsoft.com/office/drawing/2014/main" xmlns="" val="43928624"/>
                  </a:ext>
                </a:extLst>
              </a:tr>
            </a:tbl>
          </a:graphicData>
        </a:graphic>
      </p:graphicFrame>
    </p:spTree>
    <p:extLst>
      <p:ext uri="{BB962C8B-B14F-4D97-AF65-F5344CB8AC3E}">
        <p14:creationId xmlns:p14="http://schemas.microsoft.com/office/powerpoint/2010/main" val="335398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a:extLst>
              <a:ext uri="{FF2B5EF4-FFF2-40B4-BE49-F238E27FC236}">
                <a16:creationId xmlns:a16="http://schemas.microsoft.com/office/drawing/2014/main" xmlns="" id="{094E1663-D409-44C7-B1A6-3C9296EF1241}"/>
              </a:ext>
            </a:extLst>
          </p:cNvPr>
          <p:cNvSpPr>
            <a:spLocks noGrp="1"/>
          </p:cNvSpPr>
          <p:nvPr>
            <p:ph type="sldNum" idx="12"/>
          </p:nvPr>
        </p:nvSpPr>
        <p:spPr/>
        <p:txBody>
          <a:bodyPr/>
          <a:lstStyle/>
          <a:p>
            <a:fld id="{00000000-1234-1234-1234-123412341234}" type="slidenum">
              <a:rPr lang="de-CH" smtClean="0"/>
              <a:pPr/>
              <a:t>5</a:t>
            </a:fld>
            <a:endParaRPr lang="de-CH"/>
          </a:p>
        </p:txBody>
      </p:sp>
      <p:sp>
        <p:nvSpPr>
          <p:cNvPr id="12" name="Textplatzhalter 2">
            <a:extLst>
              <a:ext uri="{FF2B5EF4-FFF2-40B4-BE49-F238E27FC236}">
                <a16:creationId xmlns:a16="http://schemas.microsoft.com/office/drawing/2014/main" xmlns="" id="{A2C0A676-0B81-6B4F-825A-460CE8D3562E}"/>
              </a:ext>
            </a:extLst>
          </p:cNvPr>
          <p:cNvSpPr>
            <a:spLocks noGrp="1"/>
          </p:cNvSpPr>
          <p:nvPr/>
        </p:nvSpPr>
        <p:spPr>
          <a:xfrm>
            <a:off x="191454" y="305515"/>
            <a:ext cx="8365331" cy="287685"/>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60714"/>
              </a:lnSpc>
              <a:spcBef>
                <a:spcPts val="0"/>
              </a:spcBef>
              <a:spcAft>
                <a:spcPts val="0"/>
              </a:spcAft>
              <a:buClr>
                <a:schemeClr val="accent2"/>
              </a:buClr>
              <a:buSzPts val="1400"/>
              <a:buFont typeface="Calibri"/>
              <a:buNone/>
              <a:defRPr sz="1400" b="1" i="0" u="none" strike="noStrike" cap="none">
                <a:solidFill>
                  <a:schemeClr val="accent2"/>
                </a:solidFill>
                <a:latin typeface="Calibri"/>
                <a:ea typeface="Calibri"/>
                <a:cs typeface="Calibri"/>
                <a:sym typeface="Calibri"/>
              </a:defRPr>
            </a:lvl1pPr>
            <a:lvl2pPr marL="914400" marR="0" lvl="1"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3pPr>
            <a:lvl4pPr marL="1828800" marR="0" lvl="3"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25000"/>
              </a:lnSpc>
              <a:spcBef>
                <a:spcPts val="0"/>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9pPr>
          </a:lstStyle>
          <a:p>
            <a:r>
              <a:rPr lang="fr-FR"/>
              <a:t>Loi révisée sur la chasse</a:t>
            </a:r>
          </a:p>
        </p:txBody>
      </p:sp>
      <p:sp>
        <p:nvSpPr>
          <p:cNvPr id="13" name="Titel 1">
            <a:extLst>
              <a:ext uri="{FF2B5EF4-FFF2-40B4-BE49-F238E27FC236}">
                <a16:creationId xmlns:a16="http://schemas.microsoft.com/office/drawing/2014/main" xmlns="" id="{83960317-C54A-4866-8E59-3F9375CC2D9D}"/>
              </a:ext>
            </a:extLst>
          </p:cNvPr>
          <p:cNvSpPr>
            <a:spLocks noGrp="1"/>
          </p:cNvSpPr>
          <p:nvPr>
            <p:ph type="title"/>
          </p:nvPr>
        </p:nvSpPr>
        <p:spPr>
          <a:xfrm>
            <a:off x="2895600" y="305515"/>
            <a:ext cx="5331462" cy="457164"/>
          </a:xfrm>
        </p:spPr>
        <p:txBody>
          <a:bodyPr/>
          <a:lstStyle/>
          <a:p>
            <a:pPr algn="l">
              <a:lnSpc>
                <a:spcPct val="100000"/>
              </a:lnSpc>
            </a:pPr>
            <a:r>
              <a:rPr lang="fr-FR" sz="2400" dirty="0"/>
              <a:t>Principales modifications de la loi</a:t>
            </a:r>
          </a:p>
        </p:txBody>
      </p:sp>
      <p:graphicFrame>
        <p:nvGraphicFramePr>
          <p:cNvPr id="2" name="Tabelle 2">
            <a:extLst>
              <a:ext uri="{FF2B5EF4-FFF2-40B4-BE49-F238E27FC236}">
                <a16:creationId xmlns:a16="http://schemas.microsoft.com/office/drawing/2014/main" xmlns="" id="{6DF9C730-93FF-43C1-9E12-FDDB11F0C547}"/>
              </a:ext>
            </a:extLst>
          </p:cNvPr>
          <p:cNvGraphicFramePr>
            <a:graphicFrameLocks noGrp="1"/>
          </p:cNvGraphicFramePr>
          <p:nvPr>
            <p:extLst>
              <p:ext uri="{D42A27DB-BD31-4B8C-83A1-F6EECF244321}">
                <p14:modId xmlns:p14="http://schemas.microsoft.com/office/powerpoint/2010/main" val="2360307000"/>
              </p:ext>
            </p:extLst>
          </p:nvPr>
        </p:nvGraphicFramePr>
        <p:xfrm>
          <a:off x="354442" y="700369"/>
          <a:ext cx="8552193" cy="4373380"/>
        </p:xfrm>
        <a:graphic>
          <a:graphicData uri="http://schemas.openxmlformats.org/drawingml/2006/table">
            <a:tbl>
              <a:tblPr firstRow="1" bandRow="1"/>
              <a:tblGrid>
                <a:gridCol w="1786086">
                  <a:extLst>
                    <a:ext uri="{9D8B030D-6E8A-4147-A177-3AD203B41FA5}">
                      <a16:colId xmlns:a16="http://schemas.microsoft.com/office/drawing/2014/main" xmlns="" val="733005648"/>
                    </a:ext>
                  </a:extLst>
                </a:gridCol>
                <a:gridCol w="6766107">
                  <a:extLst>
                    <a:ext uri="{9D8B030D-6E8A-4147-A177-3AD203B41FA5}">
                      <a16:colId xmlns:a16="http://schemas.microsoft.com/office/drawing/2014/main" xmlns="" val="1151387173"/>
                    </a:ext>
                  </a:extLst>
                </a:gridCol>
              </a:tblGrid>
              <a:tr h="548640">
                <a:tc>
                  <a:txBody>
                    <a:bodyPr/>
                    <a:lstStyle/>
                    <a:p>
                      <a:r>
                        <a:rPr lang="fr-FR" sz="1400">
                          <a:latin typeface="+mn-lt"/>
                        </a:rPr>
                        <a:t>Article 3 Principes</a:t>
                      </a:r>
                    </a:p>
                  </a:txBody>
                  <a:tcPr/>
                </a:tc>
                <a:tc>
                  <a:txBody>
                    <a:bodyPr/>
                    <a:lstStyle/>
                    <a:p>
                      <a:r>
                        <a:rPr lang="fr-FR" sz="1400">
                          <a:latin typeface="+mn-lt"/>
                        </a:rPr>
                        <a:t>Nouveau: protection animale, santé animale, durabilité de la chasse, coordination des cantons, exploitation durable de la forêt</a:t>
                      </a:r>
                    </a:p>
                  </a:txBody>
                  <a:tcPr/>
                </a:tc>
                <a:extLst>
                  <a:ext uri="{0D108BD9-81ED-4DB2-BD59-A6C34878D82A}">
                    <a16:rowId xmlns:a16="http://schemas.microsoft.com/office/drawing/2014/main" xmlns="" val="1576949568"/>
                  </a:ext>
                </a:extLst>
              </a:tr>
              <a:tr h="766828">
                <a:tc>
                  <a:txBody>
                    <a:bodyPr/>
                    <a:lstStyle/>
                    <a:p>
                      <a:r>
                        <a:rPr lang="fr-FR" sz="1400" dirty="0">
                          <a:latin typeface="+mn-lt"/>
                        </a:rPr>
                        <a:t>Article 5 Espèces chassables</a:t>
                      </a:r>
                    </a:p>
                  </a:txBody>
                  <a:tcPr/>
                </a:tc>
                <a:tc>
                  <a:txBody>
                    <a:bodyPr/>
                    <a:lstStyle/>
                    <a:p>
                      <a:r>
                        <a:rPr lang="fr-FR" sz="1400" dirty="0">
                          <a:latin typeface="+mn-lt"/>
                        </a:rPr>
                        <a:t>Nouveau: 12 espèces de canards sauvages protégées, prolongation de la fermeture de la chasse à la bécasse des bois, le Conseil fédéral ne peut plus déclarer des « espèces protégées » comme « espèces chassables », compétence du Parlement</a:t>
                      </a:r>
                    </a:p>
                  </a:txBody>
                  <a:tcPr/>
                </a:tc>
                <a:extLst>
                  <a:ext uri="{0D108BD9-81ED-4DB2-BD59-A6C34878D82A}">
                    <a16:rowId xmlns:a16="http://schemas.microsoft.com/office/drawing/2014/main" xmlns="" val="617139615"/>
                  </a:ext>
                </a:extLst>
              </a:tr>
              <a:tr h="955963">
                <a:tc>
                  <a:txBody>
                    <a:bodyPr/>
                    <a:lstStyle/>
                    <a:p>
                      <a:r>
                        <a:rPr lang="fr-FR" sz="1400">
                          <a:latin typeface="+mn-lt"/>
                        </a:rPr>
                        <a:t>Article 7 Espèces protégées</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FR" sz="1400" b="0" i="0" u="none" strike="noStrike" cap="none">
                          <a:solidFill>
                            <a:srgbClr val="000000"/>
                          </a:solidFill>
                        </a:rPr>
                        <a:t>Possibilité de </a:t>
                      </a:r>
                      <a:r>
                        <a:rPr lang="fr-FR" sz="1400" b="0" i="0" u="none" strike="noStrike" cap="none">
                          <a:solidFill>
                            <a:srgbClr val="000000"/>
                          </a:solidFill>
                          <a:latin typeface="+mn-lt"/>
                          <a:ea typeface="Arial" panose="020B0604020202020204" pitchFamily="34" charset="0"/>
                          <a:cs typeface="Times New Roman"/>
                          <a:sym typeface="Arial"/>
                        </a:rPr>
                        <a:t>régulation du bouquetin, du loup et du cygne tuberculé après concertation de l’OFEV, le droit de recours des associations n’est en rien modifié, les espèces restent protégées, les mesures de régulation des populations doivent être nécessaires et ne doivent pas menacer les populations</a:t>
                      </a:r>
                    </a:p>
                  </a:txBody>
                  <a:tcPr/>
                </a:tc>
                <a:extLst>
                  <a:ext uri="{0D108BD9-81ED-4DB2-BD59-A6C34878D82A}">
                    <a16:rowId xmlns:a16="http://schemas.microsoft.com/office/drawing/2014/main" xmlns="" val="793090270"/>
                  </a:ext>
                </a:extLst>
              </a:tr>
              <a:tr h="727364">
                <a:tc>
                  <a:txBody>
                    <a:bodyPr/>
                    <a:lstStyle/>
                    <a:p>
                      <a:r>
                        <a:rPr lang="fr-FR" sz="1400">
                          <a:latin typeface="+mn-lt"/>
                        </a:rPr>
                        <a:t>Article 11 a  Zones de protection de la faune sauvage</a:t>
                      </a:r>
                    </a:p>
                  </a:txBody>
                  <a:tcPr/>
                </a:tc>
                <a:tc>
                  <a:txBody>
                    <a:bodyPr/>
                    <a:lstStyle/>
                    <a:p>
                      <a:pPr marL="67945" marR="108585" indent="0">
                        <a:lnSpc>
                          <a:spcPct val="102000"/>
                        </a:lnSpc>
                        <a:spcBef>
                          <a:spcPts val="5"/>
                        </a:spcBef>
                        <a:spcAft>
                          <a:spcPts val="0"/>
                        </a:spcAft>
                        <a:buFont typeface="Arial" panose="020B0604020202020204" pitchFamily="34" charset="0"/>
                        <a:buNone/>
                      </a:pPr>
                      <a:r>
                        <a:rPr lang="fr-FR" sz="1400">
                          <a:latin typeface="+mn-lt"/>
                          <a:ea typeface="Arial" panose="020B0604020202020204" pitchFamily="34" charset="0"/>
                          <a:cs typeface="Times New Roman"/>
                        </a:rPr>
                        <a:t>Des corridors faunistiques suprarégionaux sont définis dans des plans directeurs</a:t>
                      </a:r>
                      <a:r>
                        <a:rPr lang="fr-FR" sz="1400" i="0" u="none">
                          <a:latin typeface="+mn-lt"/>
                          <a:ea typeface="Arial" panose="020B0604020202020204" pitchFamily="34" charset="0"/>
                          <a:cs typeface="Times New Roman"/>
                        </a:rPr>
                        <a:t>, </a:t>
                      </a:r>
                      <a:r>
                        <a:rPr lang="fr-FR" sz="1400" u="none">
                          <a:latin typeface="+mn-lt"/>
                          <a:ea typeface="Arial" panose="020B0604020202020204" pitchFamily="34" charset="0"/>
                          <a:cs typeface="Times New Roman"/>
                        </a:rPr>
                        <a:t>les cantons garantissent leur fonctionnalité, l’État fédéral accorde des indemnités aux cantons</a:t>
                      </a:r>
                    </a:p>
                  </a:txBody>
                  <a:tcPr/>
                </a:tc>
                <a:extLst>
                  <a:ext uri="{0D108BD9-81ED-4DB2-BD59-A6C34878D82A}">
                    <a16:rowId xmlns:a16="http://schemas.microsoft.com/office/drawing/2014/main" xmlns="" val="239367517"/>
                  </a:ext>
                </a:extLst>
              </a:tr>
              <a:tr h="1154756">
                <a:tc>
                  <a:txBody>
                    <a:bodyPr/>
                    <a:lstStyle/>
                    <a:p>
                      <a:r>
                        <a:rPr lang="fr-FR" sz="1400" dirty="0">
                          <a:latin typeface="+mn-lt"/>
                        </a:rPr>
                        <a:t>Article 7a, alinéa 3 / </a:t>
                      </a:r>
                    </a:p>
                    <a:p>
                      <a:r>
                        <a:rPr lang="fr-FR" sz="1400" dirty="0">
                          <a:latin typeface="+mn-lt"/>
                        </a:rPr>
                        <a:t>Article 11, alinéa 6 / </a:t>
                      </a:r>
                    </a:p>
                    <a:p>
                      <a:r>
                        <a:rPr lang="fr-FR" sz="1400" dirty="0">
                          <a:latin typeface="+mn-lt"/>
                        </a:rPr>
                        <a:t>Article 12, alinéa 5 / </a:t>
                      </a:r>
                    </a:p>
                    <a:p>
                      <a:r>
                        <a:rPr lang="fr-FR" sz="1400" dirty="0">
                          <a:latin typeface="+mn-lt"/>
                        </a:rPr>
                        <a:t>Article 13, al. 4&amp;5</a:t>
                      </a:r>
                    </a:p>
                  </a:txBody>
                  <a:tcPr/>
                </a:tc>
                <a:tc>
                  <a:txBody>
                    <a:bodyPr/>
                    <a:lstStyle/>
                    <a:p>
                      <a:pPr marL="67945" marR="108585" indent="0">
                        <a:lnSpc>
                          <a:spcPct val="102000"/>
                        </a:lnSpc>
                        <a:spcBef>
                          <a:spcPts val="5"/>
                        </a:spcBef>
                        <a:spcAft>
                          <a:spcPts val="0"/>
                        </a:spcAft>
                        <a:buFont typeface="Arial" panose="020B0604020202020204" pitchFamily="34" charset="0"/>
                        <a:buNone/>
                      </a:pPr>
                      <a:r>
                        <a:rPr lang="fr-FR" sz="1400" dirty="0">
                          <a:latin typeface="+mn-lt"/>
                        </a:rPr>
                        <a:t>Nouveau: soutien financier de l’État fédéral pour des mesures de protection et de prévention, dommages occasionnés sur les infrastructures par les castors, réserves d’oiseaux d’eau et de migrateurs, zones de protection de la faune sauvage, favoriser les espèces et les espaces vitaux, soutien de la surveillance cantonale de la chasse</a:t>
                      </a:r>
                    </a:p>
                  </a:txBody>
                  <a:tcPr/>
                </a:tc>
                <a:extLst>
                  <a:ext uri="{0D108BD9-81ED-4DB2-BD59-A6C34878D82A}">
                    <a16:rowId xmlns:a16="http://schemas.microsoft.com/office/drawing/2014/main" xmlns="" val="43928624"/>
                  </a:ext>
                </a:extLst>
              </a:tr>
            </a:tbl>
          </a:graphicData>
        </a:graphic>
      </p:graphicFrame>
    </p:spTree>
    <p:extLst>
      <p:ext uri="{BB962C8B-B14F-4D97-AF65-F5344CB8AC3E}">
        <p14:creationId xmlns:p14="http://schemas.microsoft.com/office/powerpoint/2010/main" val="1589136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27333" y="531367"/>
            <a:ext cx="8202149" cy="816516"/>
          </a:xfrm>
        </p:spPr>
        <p:txBody>
          <a:bodyPr/>
          <a:lstStyle/>
          <a:p>
            <a:r>
              <a:rPr lang="fr-FR" dirty="0"/>
              <a:t>La protection des espèces y </a:t>
            </a:r>
            <a:br>
              <a:rPr lang="fr-FR" dirty="0"/>
            </a:br>
            <a:r>
              <a:rPr lang="fr-FR" dirty="0"/>
              <a:t>gagne dans la loi révisée</a:t>
            </a:r>
            <a:endParaRPr lang="de-CH" dirty="0"/>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dirty="0"/>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42363" y="1600200"/>
            <a:ext cx="8452953" cy="3170099"/>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Le soutien financier de zones de protection </a:t>
            </a:r>
            <a:br>
              <a:rPr lang="fr-FR" sz="2000" dirty="0">
                <a:latin typeface="Calibri" panose="020F0502020204030204" pitchFamily="34" charset="0"/>
                <a:cs typeface="Calibri" panose="020F0502020204030204" pitchFamily="34" charset="0"/>
              </a:rPr>
            </a:br>
            <a:r>
              <a:rPr lang="fr-FR" sz="2000" dirty="0">
                <a:latin typeface="Calibri" panose="020F0502020204030204" pitchFamily="34" charset="0"/>
                <a:cs typeface="Calibri" panose="020F0502020204030204" pitchFamily="34" charset="0"/>
              </a:rPr>
              <a:t>favorise les espaces vitaux de la faune sauvage</a:t>
            </a:r>
          </a:p>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Dans la nouvelle loi sur la chasse, la protection des espèces et la protection animale valent comme lignes directrices et sont renforcées</a:t>
            </a:r>
          </a:p>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12 espèces de canards sauvages sont nouvellement protégées, la saison des bécassines est prolongée</a:t>
            </a:r>
          </a:p>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Seul le Parlement peut déclarer que les espèces protégées peuvent être chassées</a:t>
            </a:r>
            <a:endParaRPr lang="de-CH" sz="2000" dirty="0">
              <a:highlight>
                <a:srgbClr val="FFFFFF"/>
              </a:highlight>
              <a:latin typeface="Calibri" panose="020F0502020204030204" pitchFamily="34" charset="0"/>
              <a:cs typeface="Calibri" panose="020F0502020204030204" pitchFamily="34" charset="0"/>
            </a:endParaRPr>
          </a:p>
          <a:p>
            <a:pPr marL="342900" indent="-342900">
              <a:spcBef>
                <a:spcPts val="600"/>
              </a:spcBef>
              <a:buFont typeface="Wingdings" panose="05000000000000000000" pitchFamily="2" charset="2"/>
              <a:buChar char="ü"/>
            </a:pPr>
            <a:r>
              <a:rPr lang="fr-FR" sz="2000" dirty="0">
                <a:latin typeface="Calibri" panose="020F0502020204030204" pitchFamily="34" charset="0"/>
                <a:cs typeface="Calibri" panose="020F0502020204030204" pitchFamily="34" charset="0"/>
              </a:rPr>
              <a:t>La biodiversité est renforcée, ce qui stabilise les écosystèmes</a:t>
            </a:r>
          </a:p>
        </p:txBody>
      </p:sp>
      <p:pic>
        <p:nvPicPr>
          <p:cNvPr id="6" name="Grafik 5" descr="Ein Bild, das Gras, Tier, draußen, Säugetier enthält.&#10;&#10;Automatisch generierte Beschreibung">
            <a:extLst>
              <a:ext uri="{FF2B5EF4-FFF2-40B4-BE49-F238E27FC236}">
                <a16:creationId xmlns:a16="http://schemas.microsoft.com/office/drawing/2014/main" xmlns="" id="{0C4C7809-4827-477B-AF1A-E8BD2B26F98D}"/>
              </a:ext>
            </a:extLst>
          </p:cNvPr>
          <p:cNvPicPr>
            <a:picLocks noChangeAspect="1"/>
          </p:cNvPicPr>
          <p:nvPr/>
        </p:nvPicPr>
        <p:blipFill>
          <a:blip r:embed="rId2"/>
          <a:stretch>
            <a:fillRect/>
          </a:stretch>
        </p:blipFill>
        <p:spPr>
          <a:xfrm>
            <a:off x="5921493" y="550827"/>
            <a:ext cx="2595174" cy="1723196"/>
          </a:xfrm>
          <a:prstGeom prst="rect">
            <a:avLst/>
          </a:prstGeom>
        </p:spPr>
      </p:pic>
    </p:spTree>
    <p:extLst>
      <p:ext uri="{BB962C8B-B14F-4D97-AF65-F5344CB8AC3E}">
        <p14:creationId xmlns:p14="http://schemas.microsoft.com/office/powerpoint/2010/main" val="2403012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33037" y="508571"/>
            <a:ext cx="8202149" cy="816516"/>
          </a:xfrm>
        </p:spPr>
        <p:txBody>
          <a:bodyPr/>
          <a:lstStyle/>
          <a:p>
            <a:r>
              <a:rPr lang="fr-FR" dirty="0"/>
              <a:t>Les paysages y gagnent dans </a:t>
            </a:r>
            <a:br>
              <a:rPr lang="fr-FR" dirty="0"/>
            </a:br>
            <a:r>
              <a:rPr lang="fr-FR" dirty="0"/>
              <a:t>la loi révisée</a:t>
            </a:r>
            <a:endParaRPr lang="de-CH" dirty="0"/>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dirty="0"/>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42364" y="1552461"/>
            <a:ext cx="8202148" cy="2616101"/>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fr-FR" sz="2200" dirty="0">
                <a:latin typeface="Calibri" panose="020F0502020204030204" pitchFamily="34" charset="0"/>
                <a:cs typeface="Calibri" panose="020F0502020204030204" pitchFamily="34" charset="0"/>
              </a:rPr>
              <a:t>La régulation des populations de la faune </a:t>
            </a:r>
            <a:br>
              <a:rPr lang="fr-FR" sz="2200" dirty="0">
                <a:latin typeface="Calibri" panose="020F0502020204030204" pitchFamily="34" charset="0"/>
                <a:cs typeface="Calibri" panose="020F0502020204030204" pitchFamily="34" charset="0"/>
              </a:rPr>
            </a:br>
            <a:r>
              <a:rPr lang="fr-FR" sz="2200" dirty="0">
                <a:latin typeface="Calibri" panose="020F0502020204030204" pitchFamily="34" charset="0"/>
                <a:cs typeface="Calibri" panose="020F0502020204030204" pitchFamily="34" charset="0"/>
              </a:rPr>
              <a:t>sauvage est conçue de façon à assurer </a:t>
            </a:r>
            <a:br>
              <a:rPr lang="fr-FR" sz="2200" dirty="0">
                <a:latin typeface="Calibri" panose="020F0502020204030204" pitchFamily="34" charset="0"/>
                <a:cs typeface="Calibri" panose="020F0502020204030204" pitchFamily="34" charset="0"/>
              </a:rPr>
            </a:br>
            <a:r>
              <a:rPr lang="fr-FR" sz="2200" dirty="0">
                <a:latin typeface="Calibri" panose="020F0502020204030204" pitchFamily="34" charset="0"/>
                <a:cs typeface="Calibri" panose="020F0502020204030204" pitchFamily="34" charset="0"/>
              </a:rPr>
              <a:t>l’exploitation durable des forêts</a:t>
            </a:r>
          </a:p>
          <a:p>
            <a:pPr marL="342900" indent="-342900">
              <a:spcBef>
                <a:spcPts val="600"/>
              </a:spcBef>
              <a:buFont typeface="Wingdings" panose="05000000000000000000" pitchFamily="2" charset="2"/>
              <a:buChar char="ü"/>
            </a:pPr>
            <a:r>
              <a:rPr lang="fr-FR" sz="2200" dirty="0">
                <a:latin typeface="Calibri" panose="020F0502020204030204" pitchFamily="34" charset="0"/>
                <a:cs typeface="Calibri" panose="020F0502020204030204" pitchFamily="34" charset="0"/>
              </a:rPr>
              <a:t>Les corridors faunistiques garantissent les déplacements de la faune sauvage</a:t>
            </a:r>
          </a:p>
          <a:p>
            <a:pPr marL="342900" indent="-342900">
              <a:spcBef>
                <a:spcPts val="600"/>
              </a:spcBef>
              <a:buFont typeface="Wingdings" panose="05000000000000000000" pitchFamily="2" charset="2"/>
              <a:buChar char="ü"/>
            </a:pPr>
            <a:r>
              <a:rPr lang="fr-FR" sz="2200" dirty="0">
                <a:latin typeface="Calibri" panose="020F0502020204030204" pitchFamily="34" charset="0"/>
                <a:cs typeface="Calibri" panose="020F0502020204030204" pitchFamily="34" charset="0"/>
              </a:rPr>
              <a:t>La loi permet la cohabitation de la nature sauvage et de la nature exploitée et protège ainsi les zones agricoles et touristiques</a:t>
            </a:r>
          </a:p>
        </p:txBody>
      </p:sp>
      <p:pic>
        <p:nvPicPr>
          <p:cNvPr id="6" name="Grafik 5" descr="Ein Bild, das draußen, Pflanze, Gras, Blume enthält.&#10;&#10;Automatisch generierte Beschreibung">
            <a:extLst>
              <a:ext uri="{FF2B5EF4-FFF2-40B4-BE49-F238E27FC236}">
                <a16:creationId xmlns:a16="http://schemas.microsoft.com/office/drawing/2014/main" xmlns="" id="{F3CCFCD6-818B-4AAF-8671-E1C01FC73D6C}"/>
              </a:ext>
            </a:extLst>
          </p:cNvPr>
          <p:cNvPicPr>
            <a:picLocks noChangeAspect="1"/>
          </p:cNvPicPr>
          <p:nvPr/>
        </p:nvPicPr>
        <p:blipFill>
          <a:blip r:embed="rId2"/>
          <a:stretch>
            <a:fillRect/>
          </a:stretch>
        </p:blipFill>
        <p:spPr>
          <a:xfrm>
            <a:off x="5939070" y="545700"/>
            <a:ext cx="2593743" cy="1730115"/>
          </a:xfrm>
          <a:prstGeom prst="rect">
            <a:avLst/>
          </a:prstGeom>
        </p:spPr>
      </p:pic>
    </p:spTree>
    <p:extLst>
      <p:ext uri="{BB962C8B-B14F-4D97-AF65-F5344CB8AC3E}">
        <p14:creationId xmlns:p14="http://schemas.microsoft.com/office/powerpoint/2010/main" val="2530741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627333" y="531367"/>
            <a:ext cx="8202149" cy="816516"/>
          </a:xfrm>
        </p:spPr>
        <p:txBody>
          <a:bodyPr/>
          <a:lstStyle/>
          <a:p>
            <a:r>
              <a:rPr lang="fr-FR" dirty="0"/>
              <a:t>L’homme y gagne dans la </a:t>
            </a:r>
            <a:br>
              <a:rPr lang="fr-FR" dirty="0"/>
            </a:br>
            <a:r>
              <a:rPr lang="fr-FR" dirty="0"/>
              <a:t>loi révisée</a:t>
            </a:r>
            <a:endParaRPr lang="de-CH" dirty="0"/>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de-DE"/>
              <a:t>Revidiertes Jagdgesetz</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475597" y="1586806"/>
            <a:ext cx="8505620" cy="2708434"/>
          </a:xfrm>
          <a:prstGeom prst="rect">
            <a:avLst/>
          </a:prstGeom>
          <a:noFill/>
        </p:spPr>
        <p:txBody>
          <a:bodyPr wrap="square" rtlCol="0">
            <a:spAutoFit/>
          </a:bodyPr>
          <a:lstStyle/>
          <a:p>
            <a:pPr marL="342900" indent="-342900">
              <a:spcBef>
                <a:spcPts val="600"/>
              </a:spcBef>
              <a:buFont typeface="Wingdings" panose="05000000000000000000" pitchFamily="2" charset="2"/>
              <a:buChar char="ü"/>
            </a:pPr>
            <a:r>
              <a:rPr lang="fr-FR" sz="2000" dirty="0"/>
              <a:t>Les dommages occasionnés pour les </a:t>
            </a:r>
            <a:br>
              <a:rPr lang="fr-FR" sz="2000" dirty="0"/>
            </a:br>
            <a:r>
              <a:rPr lang="fr-FR" sz="2000" dirty="0"/>
              <a:t>propriétaires de terre agricoles et de </a:t>
            </a:r>
            <a:br>
              <a:rPr lang="fr-FR" sz="2000" dirty="0"/>
            </a:br>
            <a:r>
              <a:rPr lang="fr-FR" sz="2000" dirty="0"/>
              <a:t>forêts sont réduits et/ou indemnisés</a:t>
            </a:r>
          </a:p>
          <a:p>
            <a:pPr marL="342900" indent="-342900">
              <a:spcBef>
                <a:spcPts val="600"/>
              </a:spcBef>
              <a:buFont typeface="Wingdings" panose="05000000000000000000" pitchFamily="2" charset="2"/>
              <a:buChar char="ü"/>
            </a:pPr>
            <a:r>
              <a:rPr lang="fr-FR" sz="2000" dirty="0">
                <a:highlight>
                  <a:srgbClr val="FFFFFF"/>
                </a:highlight>
              </a:rPr>
              <a:t>Les surpopulations occasionnent des dommages sur les paysages naturels et exploités. Les cantons ont les compétences nécessaires pour réduire ces dommages par des mesures actives et passives</a:t>
            </a:r>
          </a:p>
          <a:p>
            <a:pPr marL="342900" indent="-342900">
              <a:spcBef>
                <a:spcPts val="600"/>
              </a:spcBef>
              <a:buFont typeface="Wingdings" panose="05000000000000000000" pitchFamily="2" charset="2"/>
              <a:buChar char="ü"/>
            </a:pPr>
            <a:r>
              <a:rPr lang="fr-FR" sz="2000" dirty="0"/>
              <a:t>La loi contribue à ce que les animaux sauvages ne perdent pas leur crainte naturelle de l’homme</a:t>
            </a:r>
          </a:p>
        </p:txBody>
      </p:sp>
      <p:pic>
        <p:nvPicPr>
          <p:cNvPr id="6" name="Grafik 5" descr="Ein Bild, das Gras, draußen, Person, Kind enthält.&#10;&#10;Automatisch generierte Beschreibung">
            <a:extLst>
              <a:ext uri="{FF2B5EF4-FFF2-40B4-BE49-F238E27FC236}">
                <a16:creationId xmlns:a16="http://schemas.microsoft.com/office/drawing/2014/main" xmlns="" id="{2C0F09BD-E6EC-4450-8311-D54159497596}"/>
              </a:ext>
            </a:extLst>
          </p:cNvPr>
          <p:cNvPicPr>
            <a:picLocks noChangeAspect="1"/>
          </p:cNvPicPr>
          <p:nvPr/>
        </p:nvPicPr>
        <p:blipFill>
          <a:blip r:embed="rId2"/>
          <a:stretch>
            <a:fillRect/>
          </a:stretch>
        </p:blipFill>
        <p:spPr>
          <a:xfrm>
            <a:off x="5943267" y="538635"/>
            <a:ext cx="2589539" cy="1727311"/>
          </a:xfrm>
          <a:prstGeom prst="rect">
            <a:avLst/>
          </a:prstGeom>
        </p:spPr>
      </p:pic>
    </p:spTree>
    <p:extLst>
      <p:ext uri="{BB962C8B-B14F-4D97-AF65-F5344CB8AC3E}">
        <p14:creationId xmlns:p14="http://schemas.microsoft.com/office/powerpoint/2010/main" val="547249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468C7333-C237-164E-9DFB-880135FA113C}"/>
              </a:ext>
            </a:extLst>
          </p:cNvPr>
          <p:cNvSpPr>
            <a:spLocks noGrp="1"/>
          </p:cNvSpPr>
          <p:nvPr>
            <p:ph type="title"/>
          </p:nvPr>
        </p:nvSpPr>
        <p:spPr>
          <a:xfrm>
            <a:off x="570474" y="629445"/>
            <a:ext cx="8518108" cy="378181"/>
          </a:xfrm>
        </p:spPr>
        <p:txBody>
          <a:bodyPr/>
          <a:lstStyle/>
          <a:p>
            <a:r>
              <a:rPr lang="fr-FR" sz="2400" dirty="0"/>
              <a:t>La loi soutient les chasseurs et détenteurs d’animaux de rente</a:t>
            </a:r>
          </a:p>
        </p:txBody>
      </p:sp>
      <p:sp>
        <p:nvSpPr>
          <p:cNvPr id="3" name="Textplatzhalter 2">
            <a:extLst>
              <a:ext uri="{FF2B5EF4-FFF2-40B4-BE49-F238E27FC236}">
                <a16:creationId xmlns:a16="http://schemas.microsoft.com/office/drawing/2014/main" xmlns="" id="{A2C0A676-0B81-6B4F-825A-460CE8D3562E}"/>
              </a:ext>
            </a:extLst>
          </p:cNvPr>
          <p:cNvSpPr>
            <a:spLocks noGrp="1"/>
          </p:cNvSpPr>
          <p:nvPr>
            <p:ph type="body" idx="1"/>
          </p:nvPr>
        </p:nvSpPr>
        <p:spPr>
          <a:xfrm>
            <a:off x="364524" y="220886"/>
            <a:ext cx="8202150" cy="287685"/>
          </a:xfrm>
        </p:spPr>
        <p:txBody>
          <a:bodyPr/>
          <a:lstStyle/>
          <a:p>
            <a:r>
              <a:rPr lang="fr-FR" dirty="0"/>
              <a:t>Loi révisée sur la chasse</a:t>
            </a:r>
          </a:p>
        </p:txBody>
      </p:sp>
      <p:sp>
        <p:nvSpPr>
          <p:cNvPr id="4" name="Textfeld 3">
            <a:extLst>
              <a:ext uri="{FF2B5EF4-FFF2-40B4-BE49-F238E27FC236}">
                <a16:creationId xmlns:a16="http://schemas.microsoft.com/office/drawing/2014/main" xmlns="" id="{B0C9AE13-B6A2-42F8-ADC4-8BAD8DA52A47}"/>
              </a:ext>
            </a:extLst>
          </p:cNvPr>
          <p:cNvSpPr txBox="1"/>
          <p:nvPr/>
        </p:nvSpPr>
        <p:spPr>
          <a:xfrm>
            <a:off x="514534" y="1013193"/>
            <a:ext cx="8165543" cy="3754874"/>
          </a:xfrm>
          <a:prstGeom prst="rect">
            <a:avLst/>
          </a:prstGeom>
          <a:noFill/>
        </p:spPr>
        <p:txBody>
          <a:bodyPr wrap="square" rtlCol="0" anchor="t">
            <a:spAutoFit/>
          </a:bodyPr>
          <a:lstStyle/>
          <a:p>
            <a:pPr marL="342892" indent="-342892">
              <a:spcBef>
                <a:spcPts val="600"/>
              </a:spcBef>
              <a:buFont typeface="Wingdings" panose="05000000000000000000" pitchFamily="2" charset="2"/>
              <a:buChar char="ü"/>
            </a:pPr>
            <a:r>
              <a:rPr lang="fr-FR" sz="1650" b="1" dirty="0">
                <a:latin typeface="Calibri"/>
                <a:cs typeface="Calibri"/>
              </a:rPr>
              <a:t>Chasseurs</a:t>
            </a:r>
          </a:p>
          <a:p>
            <a:pPr marL="342892" indent="-342892">
              <a:spcBef>
                <a:spcPts val="600"/>
              </a:spcBef>
              <a:buFont typeface="Symbol" panose="05050102010706020507" pitchFamily="18" charset="2"/>
              <a:buChar char="-"/>
            </a:pPr>
            <a:r>
              <a:rPr lang="fr-FR" sz="1650" dirty="0">
                <a:latin typeface="Calibri"/>
                <a:cs typeface="Calibri"/>
              </a:rPr>
              <a:t>Les chasseurs s’engagent pour des règles du jeu claires et pour une loi moderne sur la chasse</a:t>
            </a:r>
          </a:p>
          <a:p>
            <a:pPr marL="342892" indent="-342892">
              <a:spcBef>
                <a:spcPts val="600"/>
              </a:spcBef>
              <a:buFont typeface="Symbol" panose="05050102010706020507" pitchFamily="18" charset="2"/>
              <a:buChar char="-"/>
            </a:pPr>
            <a:r>
              <a:rPr lang="fr-FR" sz="1650" dirty="0">
                <a:latin typeface="Calibri"/>
                <a:cs typeface="Calibri"/>
              </a:rPr>
              <a:t>Cette approche de la chasse est également inculquée lors de la formation des chasseurs </a:t>
            </a:r>
          </a:p>
          <a:p>
            <a:pPr marL="342892" indent="-342892">
              <a:spcBef>
                <a:spcPts val="600"/>
              </a:spcBef>
              <a:buFont typeface="Symbol" panose="05050102010706020507" pitchFamily="18" charset="2"/>
              <a:buChar char="-"/>
            </a:pPr>
            <a:r>
              <a:rPr lang="fr-FR" sz="1650" dirty="0">
                <a:latin typeface="Calibri"/>
                <a:cs typeface="Calibri"/>
              </a:rPr>
              <a:t>Les durcissements (justificatif de la précision du tir, recherche au sang) sont dans l'intérêt des chasseurs et répondent à l’esprit de la protection animale</a:t>
            </a:r>
          </a:p>
          <a:p>
            <a:pPr marL="342892" indent="-342892">
              <a:spcBef>
                <a:spcPts val="600"/>
              </a:spcBef>
              <a:buFont typeface="Symbol" panose="05050102010706020507" pitchFamily="18" charset="2"/>
              <a:buChar char="-"/>
            </a:pPr>
            <a:r>
              <a:rPr lang="fr-FR" sz="1650" dirty="0">
                <a:latin typeface="Calibri"/>
                <a:cs typeface="Calibri"/>
              </a:rPr>
              <a:t>La loi révisée sur la chasse ne restreint pas inutilement la chasse</a:t>
            </a:r>
          </a:p>
          <a:p>
            <a:pPr marL="342892" indent="-342892">
              <a:spcBef>
                <a:spcPts val="600"/>
              </a:spcBef>
              <a:buFont typeface="Wingdings"/>
              <a:buChar char="ü"/>
            </a:pPr>
            <a:r>
              <a:rPr lang="fr-FR" sz="1650" b="1" dirty="0">
                <a:latin typeface="Calibri"/>
                <a:cs typeface="Calibri"/>
              </a:rPr>
              <a:t>Détenteurs d’animaux de rente</a:t>
            </a:r>
          </a:p>
          <a:p>
            <a:pPr marL="342892" indent="-342892">
              <a:spcBef>
                <a:spcPts val="600"/>
              </a:spcBef>
              <a:buFont typeface="Symbol" panose="05050102010706020507" pitchFamily="18" charset="2"/>
              <a:buChar char="-"/>
            </a:pPr>
            <a:r>
              <a:rPr lang="fr-FR" sz="1650" dirty="0">
                <a:latin typeface="Calibri"/>
                <a:cs typeface="Calibri"/>
              </a:rPr>
              <a:t>La loi autorise des mesures pour la modification de comportement de la faune sauvage</a:t>
            </a:r>
          </a:p>
          <a:p>
            <a:pPr marL="342892" indent="-342892">
              <a:spcBef>
                <a:spcPts val="600"/>
              </a:spcBef>
              <a:buFont typeface="Symbol" panose="05050102010706020507" pitchFamily="18" charset="2"/>
              <a:buChar char="-"/>
            </a:pPr>
            <a:r>
              <a:rPr lang="fr-FR" sz="1650" dirty="0">
                <a:latin typeface="Calibri"/>
                <a:cs typeface="Calibri"/>
              </a:rPr>
              <a:t>La régulation des grands prédateurs offre une meilleure protection pour les animaux de rente</a:t>
            </a:r>
          </a:p>
          <a:p>
            <a:pPr marL="342892" indent="-342892">
              <a:spcBef>
                <a:spcPts val="600"/>
              </a:spcBef>
              <a:buFont typeface="Symbol" panose="05050102010706020507" pitchFamily="18" charset="2"/>
              <a:buChar char="-"/>
            </a:pPr>
            <a:r>
              <a:rPr lang="fr-FR" sz="1650" dirty="0">
                <a:latin typeface="Calibri"/>
                <a:cs typeface="Calibri"/>
              </a:rPr>
              <a:t>Prise de mesures préventives pour éviter les dommages occasionnés par les castors</a:t>
            </a:r>
          </a:p>
        </p:txBody>
      </p:sp>
    </p:spTree>
    <p:extLst>
      <p:ext uri="{BB962C8B-B14F-4D97-AF65-F5344CB8AC3E}">
        <p14:creationId xmlns:p14="http://schemas.microsoft.com/office/powerpoint/2010/main" val="3621080764"/>
      </p:ext>
    </p:extLst>
  </p:cSld>
  <p:clrMapOvr>
    <a:masterClrMapping/>
  </p:clrMapOvr>
</p:sld>
</file>

<file path=ppt/theme/theme1.xml><?xml version="1.0" encoding="utf-8"?>
<a:theme xmlns:a="http://schemas.openxmlformats.org/drawingml/2006/main" name="2017-04_Farner_Standard-Template_EN_mit_Folienpool">
  <a:themeElements>
    <a:clrScheme name="Benutzerdefiniert 7">
      <a:dk1>
        <a:srgbClr val="4D4D4D"/>
      </a:dk1>
      <a:lt1>
        <a:srgbClr val="FFFFFF"/>
      </a:lt1>
      <a:dk2>
        <a:srgbClr val="2DB1D5"/>
      </a:dk2>
      <a:lt2>
        <a:srgbClr val="FFFFFF"/>
      </a:lt2>
      <a:accent1>
        <a:srgbClr val="262626"/>
      </a:accent1>
      <a:accent2>
        <a:srgbClr val="AFAFAF"/>
      </a:accent2>
      <a:accent3>
        <a:srgbClr val="EBEBEB"/>
      </a:accent3>
      <a:accent4>
        <a:srgbClr val="AFDC14"/>
      </a:accent4>
      <a:accent5>
        <a:srgbClr val="2DB1D5"/>
      </a:accent5>
      <a:accent6>
        <a:srgbClr val="FF0000"/>
      </a:accent6>
      <a:hlink>
        <a:srgbClr val="AFDC14"/>
      </a:hlink>
      <a:folHlink>
        <a:srgbClr val="AFDC1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FARNER">
      <a:dk1>
        <a:srgbClr val="4D4D4D"/>
      </a:dk1>
      <a:lt1>
        <a:srgbClr val="FFFFFF"/>
      </a:lt1>
      <a:dk2>
        <a:srgbClr val="4D4D4D"/>
      </a:dk2>
      <a:lt2>
        <a:srgbClr val="FFFFFF"/>
      </a:lt2>
      <a:accent1>
        <a:srgbClr val="262626"/>
      </a:accent1>
      <a:accent2>
        <a:srgbClr val="A9A59D"/>
      </a:accent2>
      <a:accent3>
        <a:srgbClr val="F8F5F0"/>
      </a:accent3>
      <a:accent4>
        <a:srgbClr val="78BE1E"/>
      </a:accent4>
      <a:accent5>
        <a:srgbClr val="1EA8D4"/>
      </a:accent5>
      <a:accent6>
        <a:srgbClr val="FF0000"/>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B57B997858B643BBC1A55F73F90768" ma:contentTypeVersion="" ma:contentTypeDescription="Create a new document." ma:contentTypeScope="" ma:versionID="49b30e1f517c89f467ce9a2b37bdce37">
  <xsd:schema xmlns:xsd="http://www.w3.org/2001/XMLSchema" xmlns:xs="http://www.w3.org/2001/XMLSchema" xmlns:p="http://schemas.microsoft.com/office/2006/metadata/properties" xmlns:ns2="d0d9c036-e10c-474c-b146-ede94da54f00" targetNamespace="http://schemas.microsoft.com/office/2006/metadata/properties" ma:root="true" ma:fieldsID="7607283225a0676d075a670abf7c9458" ns2:_="">
    <xsd:import namespace="d0d9c036-e10c-474c-b146-ede94da54f00"/>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d9c036-e10c-474c-b146-ede94da54f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C4DE42-039B-4A19-99CE-946BC2252E5A}">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d0d9c036-e10c-474c-b146-ede94da54f00"/>
    <ds:schemaRef ds:uri="http://www.w3.org/XML/1998/namespace"/>
  </ds:schemaRefs>
</ds:datastoreItem>
</file>

<file path=customXml/itemProps2.xml><?xml version="1.0" encoding="utf-8"?>
<ds:datastoreItem xmlns:ds="http://schemas.openxmlformats.org/officeDocument/2006/customXml" ds:itemID="{48AD673E-2444-482D-AE2B-C292AAE8E1C3}">
  <ds:schemaRefs>
    <ds:schemaRef ds:uri="http://schemas.microsoft.com/sharepoint/v3/contenttype/forms"/>
  </ds:schemaRefs>
</ds:datastoreItem>
</file>

<file path=customXml/itemProps3.xml><?xml version="1.0" encoding="utf-8"?>
<ds:datastoreItem xmlns:ds="http://schemas.openxmlformats.org/officeDocument/2006/customXml" ds:itemID="{89214147-5572-4F95-B2F6-97E2C71EE21B}">
  <ds:schemaRefs>
    <ds:schemaRef ds:uri="d0d9c036-e10c-474c-b146-ede94da54f0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TotalTime>
  <Words>887</Words>
  <Application>Microsoft Macintosh PowerPoint</Application>
  <PresentationFormat>Présentation à l'écran (16:9)</PresentationFormat>
  <Paragraphs>113</Paragraphs>
  <Slides>12</Slides>
  <Notes>0</Notes>
  <HiddenSlides>0</HiddenSlides>
  <MMClips>0</MMClips>
  <ScaleCrop>false</ScaleCrop>
  <HeadingPairs>
    <vt:vector size="4" baseType="variant">
      <vt:variant>
        <vt:lpstr>Thème</vt:lpstr>
      </vt:variant>
      <vt:variant>
        <vt:i4>1</vt:i4>
      </vt:variant>
      <vt:variant>
        <vt:lpstr>Titres des diapositives</vt:lpstr>
      </vt:variant>
      <vt:variant>
        <vt:i4>12</vt:i4>
      </vt:variant>
    </vt:vector>
  </HeadingPairs>
  <TitlesOfParts>
    <vt:vector size="13" baseType="lpstr">
      <vt:lpstr>2017-04_Farner_Standard-Template_EN_mit_Folienpool</vt:lpstr>
      <vt:lpstr>Présentation PowerPoint</vt:lpstr>
      <vt:lpstr>Pourquoi une révision de la loi sur la chasse est-elle nécessaire?</vt:lpstr>
      <vt:lpstr>Augmentation des populations d’espèces sauvages protégées (informations approximatives sur les populations: OFEV, KORA, station ornithologique)</vt:lpstr>
      <vt:lpstr>Wichtigste Änderungen im Gesetz</vt:lpstr>
      <vt:lpstr>Principales modifications de la loi</vt:lpstr>
      <vt:lpstr>La protection des espèces y  gagne dans la loi révisée</vt:lpstr>
      <vt:lpstr>Les paysages y gagnent dans  la loi révisée</vt:lpstr>
      <vt:lpstr>L’homme y gagne dans la  loi révisée</vt:lpstr>
      <vt:lpstr>La loi soutient les chasseurs et détenteurs d’animaux de rente</vt:lpstr>
      <vt:lpstr>… ce que la loi n’est pas</vt:lpstr>
      <vt:lpstr>…ce que la loi n’est pas</vt:lpstr>
      <vt:lpstr>Ceux qui nous soutiennent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David Clavadetscher</dc:creator>
  <cp:lastModifiedBy>Priska Pitteloud-Rudaz</cp:lastModifiedBy>
  <cp:revision>20</cp:revision>
  <dcterms:created xsi:type="dcterms:W3CDTF">2020-03-03T09:36:31Z</dcterms:created>
  <dcterms:modified xsi:type="dcterms:W3CDTF">2020-08-19T20:03:39Z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0x01010038B57B997858B643BBC1A55F73F90768</vt:lpwstr>
  </property>
</Properties>
</file>